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notesMasterIdLst>
    <p:notesMasterId r:id="rId7"/>
  </p:notesMasterIdLst>
  <p:handoutMasterIdLst>
    <p:handoutMasterId r:id="rId8"/>
  </p:handoutMasterIdLst>
  <p:sldIdLst>
    <p:sldId id="427" r:id="rId5"/>
    <p:sldId id="43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sing this template- delete or move section before use" id="{C2B893E2-FE89-4405-A0FE-B86AD95F4879}">
          <p14:sldIdLst>
            <p14:sldId id="427"/>
            <p14:sldId id="43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3A26F1-904D-854A-81E1-7E5F43AEC576}" v="1202" dt="2020-03-31T17:31:16.283"/>
    <p1510:client id="{D50D9348-2079-C640-9965-4842B9644D59}" v="20" dt="2020-04-01T10:50:46.1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39" autoAdjust="0"/>
    <p:restoredTop sz="77929" autoAdjust="0"/>
  </p:normalViewPr>
  <p:slideViewPr>
    <p:cSldViewPr snapToGrid="0">
      <p:cViewPr varScale="1">
        <p:scale>
          <a:sx n="90" d="100"/>
          <a:sy n="90" d="100"/>
        </p:scale>
        <p:origin x="2178" y="78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-38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8400"/>
    </p:cViewPr>
  </p:sorterViewPr>
  <p:notesViewPr>
    <p:cSldViewPr snapToGrid="0">
      <p:cViewPr varScale="1">
        <p:scale>
          <a:sx n="86" d="100"/>
          <a:sy n="86" d="100"/>
        </p:scale>
        <p:origin x="39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23" Type="http://schemas.microsoft.com/office/2016/11/relationships/changesInfo" Target="changesInfos/changesInfo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Livingstone" userId="07782713-8f67-419a-955f-8959b04bf359" providerId="ADAL" clId="{D50D9348-2079-C640-9965-4842B9644D59}"/>
    <pc:docChg chg="undo redo custSel addSld delSld modSld modSection">
      <pc:chgData name="Sarah Livingstone" userId="07782713-8f67-419a-955f-8959b04bf359" providerId="ADAL" clId="{D50D9348-2079-C640-9965-4842B9644D59}" dt="2020-04-01T10:51:15.983" v="800" actId="20577"/>
      <pc:docMkLst>
        <pc:docMk/>
      </pc:docMkLst>
      <pc:sldChg chg="addSp modSp">
        <pc:chgData name="Sarah Livingstone" userId="07782713-8f67-419a-955f-8959b04bf359" providerId="ADAL" clId="{D50D9348-2079-C640-9965-4842B9644D59}" dt="2020-04-01T10:51:00.359" v="796" actId="20577"/>
        <pc:sldMkLst>
          <pc:docMk/>
          <pc:sldMk cId="2771780001" sldId="425"/>
        </pc:sldMkLst>
        <pc:spChg chg="mod">
          <ac:chgData name="Sarah Livingstone" userId="07782713-8f67-419a-955f-8959b04bf359" providerId="ADAL" clId="{D50D9348-2079-C640-9965-4842B9644D59}" dt="2020-04-01T10:51:00.359" v="796" actId="20577"/>
          <ac:spMkLst>
            <pc:docMk/>
            <pc:sldMk cId="2771780001" sldId="425"/>
            <ac:spMk id="2" creationId="{D4EE85B4-544B-7B48-AD97-ADCBC3AA252E}"/>
          </ac:spMkLst>
        </pc:spChg>
        <pc:spChg chg="add mod">
          <ac:chgData name="Sarah Livingstone" userId="07782713-8f67-419a-955f-8959b04bf359" providerId="ADAL" clId="{D50D9348-2079-C640-9965-4842B9644D59}" dt="2020-04-01T10:26:10.065" v="25" actId="1076"/>
          <ac:spMkLst>
            <pc:docMk/>
            <pc:sldMk cId="2771780001" sldId="425"/>
            <ac:spMk id="47" creationId="{9184616E-4940-8346-8E4D-D55713446020}"/>
          </ac:spMkLst>
        </pc:spChg>
      </pc:sldChg>
      <pc:sldChg chg="addSp modSp">
        <pc:chgData name="Sarah Livingstone" userId="07782713-8f67-419a-955f-8959b04bf359" providerId="ADAL" clId="{D50D9348-2079-C640-9965-4842B9644D59}" dt="2020-04-01T10:26:23.362" v="26" actId="1076"/>
        <pc:sldMkLst>
          <pc:docMk/>
          <pc:sldMk cId="1081823622" sldId="431"/>
        </pc:sldMkLst>
        <pc:spChg chg="add mod">
          <ac:chgData name="Sarah Livingstone" userId="07782713-8f67-419a-955f-8959b04bf359" providerId="ADAL" clId="{D50D9348-2079-C640-9965-4842B9644D59}" dt="2020-04-01T10:26:23.362" v="26" actId="1076"/>
          <ac:spMkLst>
            <pc:docMk/>
            <pc:sldMk cId="1081823622" sldId="431"/>
            <ac:spMk id="49" creationId="{56E0121D-5D94-EA41-8CEE-4A882B8AC660}"/>
          </ac:spMkLst>
        </pc:spChg>
      </pc:sldChg>
      <pc:sldChg chg="addSp modSp">
        <pc:chgData name="Sarah Livingstone" userId="07782713-8f67-419a-955f-8959b04bf359" providerId="ADAL" clId="{D50D9348-2079-C640-9965-4842B9644D59}" dt="2020-04-01T10:51:15.983" v="800" actId="20577"/>
        <pc:sldMkLst>
          <pc:docMk/>
          <pc:sldMk cId="2106863806" sldId="432"/>
        </pc:sldMkLst>
        <pc:spChg chg="mod">
          <ac:chgData name="Sarah Livingstone" userId="07782713-8f67-419a-955f-8959b04bf359" providerId="ADAL" clId="{D50D9348-2079-C640-9965-4842B9644D59}" dt="2020-04-01T10:27:51.847" v="41" actId="1076"/>
          <ac:spMkLst>
            <pc:docMk/>
            <pc:sldMk cId="2106863806" sldId="432"/>
            <ac:spMk id="50" creationId="{484F0867-668C-884E-9B53-2395EC9B8C0E}"/>
          </ac:spMkLst>
        </pc:spChg>
        <pc:spChg chg="mod">
          <ac:chgData name="Sarah Livingstone" userId="07782713-8f67-419a-955f-8959b04bf359" providerId="ADAL" clId="{D50D9348-2079-C640-9965-4842B9644D59}" dt="2020-04-01T10:51:15.983" v="800" actId="20577"/>
          <ac:spMkLst>
            <pc:docMk/>
            <pc:sldMk cId="2106863806" sldId="432"/>
            <ac:spMk id="123" creationId="{ACA020D1-FD9F-EA43-81C9-6989C02D58D0}"/>
          </ac:spMkLst>
        </pc:spChg>
        <pc:spChg chg="add mod">
          <ac:chgData name="Sarah Livingstone" userId="07782713-8f67-419a-955f-8959b04bf359" providerId="ADAL" clId="{D50D9348-2079-C640-9965-4842B9644D59}" dt="2020-04-01T10:26:41.379" v="28" actId="1076"/>
          <ac:spMkLst>
            <pc:docMk/>
            <pc:sldMk cId="2106863806" sldId="432"/>
            <ac:spMk id="146" creationId="{13427455-267D-EC4D-A32D-ADBB0291BDEA}"/>
          </ac:spMkLst>
        </pc:spChg>
        <pc:spChg chg="add mod">
          <ac:chgData name="Sarah Livingstone" userId="07782713-8f67-419a-955f-8959b04bf359" providerId="ADAL" clId="{D50D9348-2079-C640-9965-4842B9644D59}" dt="2020-04-01T10:26:57.031" v="30" actId="1076"/>
          <ac:spMkLst>
            <pc:docMk/>
            <pc:sldMk cId="2106863806" sldId="432"/>
            <ac:spMk id="147" creationId="{73D05251-5819-0A4A-AFF3-EC6360797891}"/>
          </ac:spMkLst>
        </pc:spChg>
        <pc:spChg chg="add mod">
          <ac:chgData name="Sarah Livingstone" userId="07782713-8f67-419a-955f-8959b04bf359" providerId="ADAL" clId="{D50D9348-2079-C640-9965-4842B9644D59}" dt="2020-04-01T10:27:22.414" v="36" actId="1076"/>
          <ac:spMkLst>
            <pc:docMk/>
            <pc:sldMk cId="2106863806" sldId="432"/>
            <ac:spMk id="148" creationId="{BB7390C4-05E2-6F4C-9A8D-B08F3677944B}"/>
          </ac:spMkLst>
        </pc:spChg>
        <pc:spChg chg="add mod">
          <ac:chgData name="Sarah Livingstone" userId="07782713-8f67-419a-955f-8959b04bf359" providerId="ADAL" clId="{D50D9348-2079-C640-9965-4842B9644D59}" dt="2020-04-01T10:27:34.229" v="38" actId="1076"/>
          <ac:spMkLst>
            <pc:docMk/>
            <pc:sldMk cId="2106863806" sldId="432"/>
            <ac:spMk id="149" creationId="{269EBAA6-FC87-404D-80BC-E6A5F35747B3}"/>
          </ac:spMkLst>
        </pc:spChg>
        <pc:spChg chg="add mod">
          <ac:chgData name="Sarah Livingstone" userId="07782713-8f67-419a-955f-8959b04bf359" providerId="ADAL" clId="{D50D9348-2079-C640-9965-4842B9644D59}" dt="2020-04-01T10:27:48.695" v="40" actId="1076"/>
          <ac:spMkLst>
            <pc:docMk/>
            <pc:sldMk cId="2106863806" sldId="432"/>
            <ac:spMk id="150" creationId="{646677AC-B6A8-2046-953B-1D1094A8115B}"/>
          </ac:spMkLst>
        </pc:spChg>
      </pc:sldChg>
      <pc:sldChg chg="modSp">
        <pc:chgData name="Sarah Livingstone" userId="07782713-8f67-419a-955f-8959b04bf359" providerId="ADAL" clId="{D50D9348-2079-C640-9965-4842B9644D59}" dt="2020-04-01T10:42:16.073" v="670" actId="108"/>
        <pc:sldMkLst>
          <pc:docMk/>
          <pc:sldMk cId="3107196681" sldId="433"/>
        </pc:sldMkLst>
        <pc:spChg chg="mod">
          <ac:chgData name="Sarah Livingstone" userId="07782713-8f67-419a-955f-8959b04bf359" providerId="ADAL" clId="{D50D9348-2079-C640-9965-4842B9644D59}" dt="2020-04-01T10:42:16.073" v="670" actId="108"/>
          <ac:spMkLst>
            <pc:docMk/>
            <pc:sldMk cId="3107196681" sldId="433"/>
            <ac:spMk id="4" creationId="{6212B0AE-D592-4D42-81BD-28CF09046451}"/>
          </ac:spMkLst>
        </pc:spChg>
      </pc:sldChg>
      <pc:sldChg chg="modSp">
        <pc:chgData name="Sarah Livingstone" userId="07782713-8f67-419a-955f-8959b04bf359" providerId="ADAL" clId="{D50D9348-2079-C640-9965-4842B9644D59}" dt="2020-04-01T10:33:31.602" v="315" actId="14734"/>
        <pc:sldMkLst>
          <pc:docMk/>
          <pc:sldMk cId="549107777" sldId="434"/>
        </pc:sldMkLst>
        <pc:graphicFrameChg chg="mod modGraphic">
          <ac:chgData name="Sarah Livingstone" userId="07782713-8f67-419a-955f-8959b04bf359" providerId="ADAL" clId="{D50D9348-2079-C640-9965-4842B9644D59}" dt="2020-04-01T10:33:31.602" v="315" actId="14734"/>
          <ac:graphicFrameMkLst>
            <pc:docMk/>
            <pc:sldMk cId="549107777" sldId="434"/>
            <ac:graphicFrameMk id="6" creationId="{2368AC16-A41E-6A46-98CC-D6A9C4CF318F}"/>
          </ac:graphicFrameMkLst>
        </pc:graphicFrameChg>
      </pc:sldChg>
      <pc:sldChg chg="modSp">
        <pc:chgData name="Sarah Livingstone" userId="07782713-8f67-419a-955f-8959b04bf359" providerId="ADAL" clId="{D50D9348-2079-C640-9965-4842B9644D59}" dt="2020-04-01T10:45:17.123" v="706" actId="20577"/>
        <pc:sldMkLst>
          <pc:docMk/>
          <pc:sldMk cId="930520526" sldId="435"/>
        </pc:sldMkLst>
        <pc:spChg chg="mod">
          <ac:chgData name="Sarah Livingstone" userId="07782713-8f67-419a-955f-8959b04bf359" providerId="ADAL" clId="{D50D9348-2079-C640-9965-4842B9644D59}" dt="2020-04-01T10:44:45.436" v="701" actId="1076"/>
          <ac:spMkLst>
            <pc:docMk/>
            <pc:sldMk cId="930520526" sldId="435"/>
            <ac:spMk id="5" creationId="{483C4201-C2C3-1147-9575-B6D8B590BFED}"/>
          </ac:spMkLst>
        </pc:spChg>
        <pc:graphicFrameChg chg="mod modGraphic">
          <ac:chgData name="Sarah Livingstone" userId="07782713-8f67-419a-955f-8959b04bf359" providerId="ADAL" clId="{D50D9348-2079-C640-9965-4842B9644D59}" dt="2020-04-01T10:45:17.123" v="706" actId="20577"/>
          <ac:graphicFrameMkLst>
            <pc:docMk/>
            <pc:sldMk cId="930520526" sldId="435"/>
            <ac:graphicFrameMk id="6" creationId="{2368AC16-A41E-6A46-98CC-D6A9C4CF318F}"/>
          </ac:graphicFrameMkLst>
        </pc:graphicFrameChg>
      </pc:sldChg>
      <pc:sldChg chg="modSp add del">
        <pc:chgData name="Sarah Livingstone" userId="07782713-8f67-419a-955f-8959b04bf359" providerId="ADAL" clId="{D50D9348-2079-C640-9965-4842B9644D59}" dt="2020-04-01T10:35:19.144" v="327" actId="2696"/>
        <pc:sldMkLst>
          <pc:docMk/>
          <pc:sldMk cId="4118631660" sldId="436"/>
        </pc:sldMkLst>
        <pc:spChg chg="mod">
          <ac:chgData name="Sarah Livingstone" userId="07782713-8f67-419a-955f-8959b04bf359" providerId="ADAL" clId="{D50D9348-2079-C640-9965-4842B9644D59}" dt="2020-04-01T10:34:58.285" v="325"/>
          <ac:spMkLst>
            <pc:docMk/>
            <pc:sldMk cId="4118631660" sldId="436"/>
            <ac:spMk id="5" creationId="{483C4201-C2C3-1147-9575-B6D8B590BFED}"/>
          </ac:spMkLst>
        </pc:spChg>
        <pc:graphicFrameChg chg="modGraphic">
          <ac:chgData name="Sarah Livingstone" userId="07782713-8f67-419a-955f-8959b04bf359" providerId="ADAL" clId="{D50D9348-2079-C640-9965-4842B9644D59}" dt="2020-04-01T10:35:07.431" v="326" actId="2166"/>
          <ac:graphicFrameMkLst>
            <pc:docMk/>
            <pc:sldMk cId="4118631660" sldId="436"/>
            <ac:graphicFrameMk id="6" creationId="{2368AC16-A41E-6A46-98CC-D6A9C4CF318F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28B989-8220-47E1-839B-07DF4A7333AE}" type="datetimeFigureOut">
              <a:rPr lang="en-GB" smtClean="0"/>
              <a:pPr/>
              <a:t>16/07/2020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CBDD5C-932D-46B8-B8C4-CC1F94B0D57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751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EBA100-04FB-482E-859A-8F4A49F6B90F}" type="datetimeFigureOut">
              <a:rPr lang="en-GB" smtClean="0"/>
              <a:pPr/>
              <a:t>16/07/2020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487E9-8477-4AF7-B01B-D8EC60A6EA4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7077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487E9-8477-4AF7-B01B-D8EC60A6EA4A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669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B8AF0-F0B2-42F3-B5E8-20AA5B037F8D}" type="datetimeFigureOut">
              <a:rPr lang="en-GB" smtClean="0"/>
              <a:pPr/>
              <a:t>16/07/2020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C82-D30D-4850-BD23-9A0CC174A0F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11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B8AF0-F0B2-42F3-B5E8-20AA5B037F8D}" type="datetimeFigureOut">
              <a:rPr lang="en-GB" smtClean="0"/>
              <a:pPr/>
              <a:t>16/07/2020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C82-D30D-4850-BD23-9A0CC174A0F9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0633A92-A13E-4706-8394-A477EFC8AFA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983" y="6045162"/>
            <a:ext cx="1395115" cy="69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44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B8AF0-F0B2-42F3-B5E8-20AA5B037F8D}" type="datetimeFigureOut">
              <a:rPr lang="en-GB" smtClean="0"/>
              <a:pPr/>
              <a:t>16/07/2020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C82-D30D-4850-BD23-9A0CC174A0F9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DACE562-0542-4E8E-93A2-5D8C28711A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983" y="6045162"/>
            <a:ext cx="1395115" cy="69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996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B367B-D397-402D-8D22-7BAE262A0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2033F8-26D1-4851-BDE0-79600FE83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B8AF0-F0B2-42F3-B5E8-20AA5B037F8D}" type="datetimeFigureOut">
              <a:rPr lang="en-GB" smtClean="0"/>
              <a:pPr/>
              <a:t>16/07/2020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227F22-D69F-4AA3-AA99-4135B62E8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E155D6-A49B-40FD-BB1B-19D46BE82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C82-D30D-4850-BD23-9A0CC174A0F9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0E7E03-8658-4043-9BEB-1E24E89C68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983" y="6045162"/>
            <a:ext cx="1395115" cy="69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569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D283943-0603-43AE-8708-B205BE91322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4281" y="5739248"/>
            <a:ext cx="1395115" cy="69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03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B8AF0-F0B2-42F3-B5E8-20AA5B037F8D}" type="datetimeFigureOut">
              <a:rPr lang="en-GB" smtClean="0"/>
              <a:pPr/>
              <a:t>16/07/2020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C82-D30D-4850-BD23-9A0CC174A0F9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681B8A4-5859-44EB-A563-D606AC9B93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983" y="6045162"/>
            <a:ext cx="1395115" cy="69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979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B8AF0-F0B2-42F3-B5E8-20AA5B037F8D}" type="datetimeFigureOut">
              <a:rPr lang="en-GB" smtClean="0"/>
              <a:pPr/>
              <a:t>16/07/2020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C82-D30D-4850-BD23-9A0CC174A0F9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CC354E7-BEE1-4EF7-B60E-FCB4CAC501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983" y="6045162"/>
            <a:ext cx="1395115" cy="69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886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B8AF0-F0B2-42F3-B5E8-20AA5B037F8D}" type="datetimeFigureOut">
              <a:rPr lang="en-GB" smtClean="0"/>
              <a:pPr/>
              <a:t>16/07/2020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C82-D30D-4850-BD23-9A0CC174A0F9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72887E4-7CA0-482C-A696-008054D098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983" y="6045162"/>
            <a:ext cx="1395115" cy="69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53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B8AF0-F0B2-42F3-B5E8-20AA5B037F8D}" type="datetimeFigureOut">
              <a:rPr lang="en-GB" smtClean="0"/>
              <a:pPr/>
              <a:t>16/07/2020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C82-D30D-4850-BD23-9A0CC174A0F9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5453D47-57B4-4E56-918C-A7A6B0D9337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983" y="6045162"/>
            <a:ext cx="1395115" cy="69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173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B8AF0-F0B2-42F3-B5E8-20AA5B037F8D}" type="datetimeFigureOut">
              <a:rPr lang="en-GB" smtClean="0"/>
              <a:pPr/>
              <a:t>16/07/2020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C82-D30D-4850-BD23-9A0CC174A0F9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313AE53-7358-4F4D-9517-1B427687DC1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983" y="6045162"/>
            <a:ext cx="1395115" cy="69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979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B8AF0-F0B2-42F3-B5E8-20AA5B037F8D}" type="datetimeFigureOut">
              <a:rPr lang="en-GB" smtClean="0"/>
              <a:pPr/>
              <a:t>16/07/2020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C82-D30D-4850-BD23-9A0CC174A0F9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B2ACB7-47EE-400E-844E-918C9FC4E2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983" y="6045162"/>
            <a:ext cx="1395115" cy="69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897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B8AF0-F0B2-42F3-B5E8-20AA5B037F8D}" type="datetimeFigureOut">
              <a:rPr lang="en-GB" smtClean="0"/>
              <a:pPr/>
              <a:t>16/07/2020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C82-D30D-4850-BD23-9A0CC174A0F9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C6D6E1E-E1F7-485A-8ABF-F9AD076CCDF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983" y="6045162"/>
            <a:ext cx="1395115" cy="69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122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B8AF0-F0B2-42F3-B5E8-20AA5B037F8D}" type="datetimeFigureOut">
              <a:rPr lang="en-GB" smtClean="0"/>
              <a:pPr/>
              <a:t>16/07/2020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56C82-D30D-4850-BD23-9A0CC174A0F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754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E181860-71EE-574C-9228-82C02EE9A9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1" y="1147579"/>
            <a:ext cx="7511571" cy="4924880"/>
          </a:xfrm>
          <a:prstGeom prst="rect">
            <a:avLst/>
          </a:prstGeom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id="{483C4201-C2C3-1147-9575-B6D8B590BFED}"/>
              </a:ext>
            </a:extLst>
          </p:cNvPr>
          <p:cNvSpPr txBox="1">
            <a:spLocks/>
          </p:cNvSpPr>
          <p:nvPr/>
        </p:nvSpPr>
        <p:spPr>
          <a:xfrm>
            <a:off x="628650" y="254979"/>
            <a:ext cx="7886700" cy="71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solidFill>
                  <a:srgbClr val="002060"/>
                </a:solidFill>
                <a:latin typeface="+mn-lt"/>
              </a:rPr>
              <a:t>RACI</a:t>
            </a:r>
          </a:p>
        </p:txBody>
      </p:sp>
    </p:spTree>
    <p:extLst>
      <p:ext uri="{BB962C8B-B14F-4D97-AF65-F5344CB8AC3E}">
        <p14:creationId xmlns:p14="http://schemas.microsoft.com/office/powerpoint/2010/main" val="4065256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id="{483C4201-C2C3-1147-9575-B6D8B590BFED}"/>
              </a:ext>
            </a:extLst>
          </p:cNvPr>
          <p:cNvSpPr txBox="1">
            <a:spLocks/>
          </p:cNvSpPr>
          <p:nvPr/>
        </p:nvSpPr>
        <p:spPr>
          <a:xfrm>
            <a:off x="628650" y="254979"/>
            <a:ext cx="7886700" cy="71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solidFill>
                  <a:srgbClr val="002060"/>
                </a:solidFill>
                <a:latin typeface="+mn-lt"/>
              </a:rPr>
              <a:t>RACI – </a:t>
            </a:r>
            <a:r>
              <a:rPr lang="en-GB" b="1" dirty="0" smtClean="0">
                <a:solidFill>
                  <a:srgbClr val="002060"/>
                </a:solidFill>
                <a:latin typeface="+mn-lt"/>
              </a:rPr>
              <a:t>Title</a:t>
            </a:r>
            <a:endParaRPr lang="en-GB" b="1" dirty="0">
              <a:solidFill>
                <a:srgbClr val="002060"/>
              </a:solidFill>
              <a:latin typeface="+mn-lt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368AC16-A41E-6A46-98CC-D6A9C4CF31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2356927"/>
              </p:ext>
            </p:extLst>
          </p:nvPr>
        </p:nvGraphicFramePr>
        <p:xfrm>
          <a:off x="362836" y="966655"/>
          <a:ext cx="7356401" cy="4890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5517">
                  <a:extLst>
                    <a:ext uri="{9D8B030D-6E8A-4147-A177-3AD203B41FA5}">
                      <a16:colId xmlns:a16="http://schemas.microsoft.com/office/drawing/2014/main" val="325258679"/>
                    </a:ext>
                  </a:extLst>
                </a:gridCol>
                <a:gridCol w="839973">
                  <a:extLst>
                    <a:ext uri="{9D8B030D-6E8A-4147-A177-3AD203B41FA5}">
                      <a16:colId xmlns:a16="http://schemas.microsoft.com/office/drawing/2014/main" val="488439501"/>
                    </a:ext>
                  </a:extLst>
                </a:gridCol>
                <a:gridCol w="786809">
                  <a:extLst>
                    <a:ext uri="{9D8B030D-6E8A-4147-A177-3AD203B41FA5}">
                      <a16:colId xmlns:a16="http://schemas.microsoft.com/office/drawing/2014/main" val="1736181779"/>
                    </a:ext>
                  </a:extLst>
                </a:gridCol>
                <a:gridCol w="765544">
                  <a:extLst>
                    <a:ext uri="{9D8B030D-6E8A-4147-A177-3AD203B41FA5}">
                      <a16:colId xmlns:a16="http://schemas.microsoft.com/office/drawing/2014/main" val="3049534041"/>
                    </a:ext>
                  </a:extLst>
                </a:gridCol>
                <a:gridCol w="797442">
                  <a:extLst>
                    <a:ext uri="{9D8B030D-6E8A-4147-A177-3AD203B41FA5}">
                      <a16:colId xmlns:a16="http://schemas.microsoft.com/office/drawing/2014/main" val="1916555774"/>
                    </a:ext>
                  </a:extLst>
                </a:gridCol>
                <a:gridCol w="691116">
                  <a:extLst>
                    <a:ext uri="{9D8B030D-6E8A-4147-A177-3AD203B41FA5}">
                      <a16:colId xmlns:a16="http://schemas.microsoft.com/office/drawing/2014/main" val="17743324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Task/Process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Name/ Team 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Name/ Team 2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Name/ Team 3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Name/ Team 4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Name/ Team 5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6648315"/>
                  </a:ext>
                </a:extLst>
              </a:tr>
              <a:tr h="297369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888345"/>
                  </a:ext>
                </a:extLst>
              </a:tr>
              <a:tr h="290456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257004"/>
                  </a:ext>
                </a:extLst>
              </a:tr>
              <a:tr h="279699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9261621"/>
                  </a:ext>
                </a:extLst>
              </a:tr>
              <a:tr h="301214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5369417"/>
                  </a:ext>
                </a:extLst>
              </a:tr>
              <a:tr h="301214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054327"/>
                  </a:ext>
                </a:extLst>
              </a:tr>
              <a:tr h="279699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6291943"/>
                  </a:ext>
                </a:extLst>
              </a:tr>
              <a:tr h="279699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927206"/>
                  </a:ext>
                </a:extLst>
              </a:tr>
              <a:tr h="215153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505960"/>
                  </a:ext>
                </a:extLst>
              </a:tr>
              <a:tr h="252804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2720077"/>
                  </a:ext>
                </a:extLst>
              </a:tr>
              <a:tr h="279699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1854160"/>
                  </a:ext>
                </a:extLst>
              </a:tr>
              <a:tr h="22591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83700"/>
                  </a:ext>
                </a:extLst>
              </a:tr>
              <a:tr h="285077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421679"/>
                  </a:ext>
                </a:extLst>
              </a:tr>
              <a:tr h="258184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5263990"/>
                  </a:ext>
                </a:extLst>
              </a:tr>
              <a:tr h="285078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917062"/>
                  </a:ext>
                </a:extLst>
              </a:tr>
              <a:tr h="268941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7300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9107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68703547D4B44B8088E4A914A24B37" ma:contentTypeVersion="" ma:contentTypeDescription="Create a new document." ma:contentTypeScope="" ma:versionID="da389be2799c0e72d0a6007c77596f3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2384c6cc0088fcedbaf6edaf557def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F8591EA-93E6-4B07-87C1-13B33A725383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1E5415A-6158-49FE-A0D2-B319EB2643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F960AC-9B29-4BEC-8A99-D9B445F2BE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26</Words>
  <Application>Microsoft Office PowerPoint</Application>
  <PresentationFormat>On-screen Show (4:3)</PresentationFormat>
  <Paragraphs>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Stakeholder Map and RACI</dc:title>
  <dc:creator>a18071</dc:creator>
  <cp:lastModifiedBy>admn1074@OX.AC.UK</cp:lastModifiedBy>
  <cp:revision>28</cp:revision>
  <dcterms:created xsi:type="dcterms:W3CDTF">2020-01-23T09:30:51Z</dcterms:created>
  <dcterms:modified xsi:type="dcterms:W3CDTF">2020-07-16T07:47:32Z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0x0101008768703547D4B44B8088E4A914A24B37</vt:lpwstr>
  </property>
</Properties>
</file>