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30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96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91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75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12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605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22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26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82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65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359F2-2B53-4B1D-9141-288E61A03A3B}" type="datetimeFigureOut">
              <a:rPr lang="en-GB" smtClean="0"/>
              <a:t>16/07/2020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1C58C-2AE5-44ED-87F6-6BD750B328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42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GB" dirty="0" smtClean="0"/>
              <a:t>Problem Statement and Desired State</a:t>
            </a:r>
            <a:endParaRPr lang="en-GB" dirty="0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1703388" y="3642016"/>
            <a:ext cx="86407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03389" y="2222988"/>
            <a:ext cx="1735137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48" tIns="41025" rIns="82048" bIns="41025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GB" sz="2000" dirty="0">
                <a:latin typeface="+mj-lt"/>
                <a:ea typeface="ＭＳ Ｐゴシック" charset="-128"/>
              </a:rPr>
              <a:t>Problem</a:t>
            </a:r>
          </a:p>
          <a:p>
            <a:pPr eaLnBrk="1" hangingPunct="1">
              <a:defRPr/>
            </a:pPr>
            <a:r>
              <a:rPr lang="en-GB" sz="2000" dirty="0">
                <a:latin typeface="+mj-lt"/>
                <a:ea typeface="ＭＳ Ｐゴシック" charset="-128"/>
              </a:rPr>
              <a:t>Statement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703389" y="5115901"/>
            <a:ext cx="947387" cy="698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48" tIns="41025" rIns="82048" bIns="41025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GB" sz="2000" dirty="0">
                <a:latin typeface="+mj-lt"/>
                <a:ea typeface="ＭＳ Ｐゴシック" charset="-128"/>
              </a:rPr>
              <a:t>Desired</a:t>
            </a:r>
          </a:p>
          <a:p>
            <a:pPr eaLnBrk="1" hangingPunct="1">
              <a:defRPr/>
            </a:pPr>
            <a:r>
              <a:rPr lang="en-GB" sz="2000" dirty="0">
                <a:latin typeface="+mj-lt"/>
                <a:ea typeface="ＭＳ Ｐゴシック" charset="-128"/>
              </a:rPr>
              <a:t>State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438525" y="3642017"/>
            <a:ext cx="604838" cy="2908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1194" tIns="39884" rIns="81194" bIns="39884"/>
          <a:lstStyle/>
          <a:p>
            <a:pPr marL="307975" indent="-307975" algn="ctr" defTabSz="820738">
              <a:lnSpc>
                <a:spcPct val="110000"/>
              </a:lnSpc>
              <a:spcBef>
                <a:spcPct val="20000"/>
              </a:spcBef>
            </a:pPr>
            <a:r>
              <a:rPr lang="en-US" altLang="en-US" sz="4400" dirty="0">
                <a:solidFill>
                  <a:schemeClr val="tx2"/>
                </a:solidFill>
              </a:rPr>
              <a:t>A </a:t>
            </a:r>
            <a:endParaRPr lang="en-US" altLang="en-US" sz="4400" dirty="0">
              <a:solidFill>
                <a:schemeClr val="tx2"/>
              </a:solidFill>
            </a:endParaRPr>
          </a:p>
          <a:p>
            <a:pPr marL="307975" indent="-307975" algn="ctr" defTabSz="820738">
              <a:lnSpc>
                <a:spcPct val="110000"/>
              </a:lnSpc>
              <a:spcBef>
                <a:spcPct val="20000"/>
              </a:spcBef>
            </a:pPr>
            <a:r>
              <a:rPr lang="en-US" altLang="en-US" sz="4400" dirty="0">
                <a:solidFill>
                  <a:schemeClr val="accent2"/>
                </a:solidFill>
              </a:rPr>
              <a:t>R</a:t>
            </a:r>
            <a:endParaRPr lang="en-US" altLang="en-US" sz="4400" dirty="0">
              <a:solidFill>
                <a:schemeClr val="tx2"/>
              </a:solidFill>
            </a:endParaRPr>
          </a:p>
          <a:p>
            <a:pPr marL="307975" indent="-307975" algn="ctr" defTabSz="820738">
              <a:lnSpc>
                <a:spcPct val="110000"/>
              </a:lnSpc>
              <a:spcBef>
                <a:spcPct val="20000"/>
              </a:spcBef>
            </a:pPr>
            <a:r>
              <a:rPr lang="en-US" altLang="en-US" sz="4400" dirty="0">
                <a:solidFill>
                  <a:srgbClr val="FF9F00"/>
                </a:solidFill>
              </a:rPr>
              <a:t>T</a:t>
            </a:r>
            <a:endParaRPr lang="en-US" altLang="en-US" sz="2000" dirty="0">
              <a:solidFill>
                <a:srgbClr val="FF9F00"/>
              </a:solidFill>
            </a:endParaRPr>
          </a:p>
          <a:p>
            <a:pPr marL="307975" indent="-307975" algn="ctr" defTabSz="820738">
              <a:lnSpc>
                <a:spcPct val="110000"/>
              </a:lnSpc>
              <a:spcBef>
                <a:spcPct val="20000"/>
              </a:spcBef>
            </a:pPr>
            <a:endParaRPr lang="en-US" altLang="en-US" sz="2000" dirty="0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4173212" y="1455998"/>
            <a:ext cx="0" cy="509492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438525" y="1455998"/>
            <a:ext cx="6048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accent5"/>
                </a:solidFill>
              </a:rPr>
              <a:t>S</a:t>
            </a:r>
          </a:p>
          <a:p>
            <a:pPr algn="ctr"/>
            <a:endParaRPr lang="en-GB" sz="4000" dirty="0"/>
          </a:p>
          <a:p>
            <a:pPr algn="ctr"/>
            <a:r>
              <a:rPr lang="en-GB" sz="4400" dirty="0">
                <a:solidFill>
                  <a:srgbClr val="C00000"/>
                </a:solidFill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66191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68703547D4B44B8088E4A914A24B37" ma:contentTypeVersion="" ma:contentTypeDescription="Create a new document." ma:contentTypeScope="" ma:versionID="da389be2799c0e72d0a6007c77596f3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8A366F-2338-45E0-AC31-0016676FBC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150E4A6-90E8-4F43-812E-3C132712EA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A3FFC9-9D70-4D03-B2EE-27C153C84607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Theme</vt:lpstr>
      <vt:lpstr>Problem Statement and Desired State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Statement and Desired State</dc:title>
  <dc:creator>Roberta Burtsal</dc:creator>
  <cp:lastModifiedBy>Roberta Burtsal</cp:lastModifiedBy>
  <cp:revision>1</cp:revision>
  <dcterms:created xsi:type="dcterms:W3CDTF">2020-07-16T07:36:59Z</dcterms:created>
  <dcterms:modified xsi:type="dcterms:W3CDTF">2020-07-16T07:37:51Z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0x0101008768703547D4B44B8088E4A914A24B37</vt:lpwstr>
  </property>
</Properties>
</file>