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93" r:id="rId5"/>
  </p:sldMasterIdLst>
  <p:handoutMasterIdLst>
    <p:handoutMasterId r:id="rId8"/>
  </p:handoutMasterIdLst>
  <p:sldIdLst>
    <p:sldId id="257" r:id="rId6"/>
    <p:sldId id="256" r:id="rId7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4D6307-F9BB-00D2-A001-367B140977F6}" name="Sara Passmore" initials="SP" userId="S::admn1954@ox.ac.uk::ff64e1e7-58da-47bc-b4b3-0fd1a83731fe" providerId="AD"/>
  <p188:author id="{7F0BE6A1-1CE5-4B3B-BF34-0B3951E482AF}" name="Emma Morris" initials="EM" userId="S::otss0130@ox.ac.uk::d66c97b1-5d61-43cb-a3cb-c86c7b4c6a3b" providerId="AD"/>
  <p188:author id="{3DB654B6-0964-61DC-7618-6A2E124DA6AB}" name="Maria Morris" initials="MM" userId="S::admn3488@ox.ac.uk::06ce5927-f513-4add-9d3a-5860cce3a5b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DAB"/>
    <a:srgbClr val="086D72"/>
    <a:srgbClr val="89F2F7"/>
    <a:srgbClr val="E2EFD9"/>
    <a:srgbClr val="548235"/>
    <a:srgbClr val="D5FFE8"/>
    <a:srgbClr val="00B0F0"/>
    <a:srgbClr val="FFF4D5"/>
    <a:srgbClr val="FAFAF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4AE53-E685-5A8A-05AF-CF8E22C911F9}" v="4" dt="2022-03-15T10:20:52.933"/>
    <p1510:client id="{21DB8D1A-F4CF-11EE-93F8-94874884EC2E}" v="13" dt="2022-03-14T11:21:34.217"/>
    <p1510:client id="{36180674-7606-95BE-AB39-AAF724521107}" v="1" dt="2022-03-28T13:16:02.397"/>
    <p1510:client id="{40EC3C46-87AD-A96A-D654-64D304EE158C}" v="14" dt="2022-03-22T14:45:10.476"/>
    <p1510:client id="{50C891A7-628A-4DB7-810B-960671548B1D}" v="2" dt="2022-03-28T13:06:08.575"/>
    <p1510:client id="{6CE405CE-0871-4FAA-AF35-EABFC673C2F7}" v="3" dt="2022-03-28T13:23:51.157"/>
    <p1510:client id="{71DDA582-2788-60DA-A880-A4BE4E87EA22}" v="3" dt="2022-03-14T13:16:19.635"/>
    <p1510:client id="{742AED5C-E16E-890B-56CE-5E2DA460BFE4}" v="35" dt="2022-04-04T08:26:21.264"/>
    <p1510:client id="{8DB2C814-AE85-CDBA-2C30-A6681BA01CEB}" v="10" dt="2022-03-22T14:44:05.770"/>
    <p1510:client id="{F3D9BCD5-0F6D-6B0E-5062-8947070C2BF8}" v="6" dt="2022-03-30T09:44:33.193"/>
    <p1510:client id="{F4A6E723-7846-4A7E-9F8A-3C56F33CB2B7}" v="1" dt="2022-03-28T12:39:22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8" autoAdjust="0"/>
    <p:restoredTop sz="94660"/>
  </p:normalViewPr>
  <p:slideViewPr>
    <p:cSldViewPr snapToGrid="0">
      <p:cViewPr>
        <p:scale>
          <a:sx n="80" d="100"/>
          <a:sy n="80" d="100"/>
        </p:scale>
        <p:origin x="32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285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8BB54-F9F9-45C0-8DA7-4B8FD423AFB5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46E2B-0451-4C40-A825-8EBC7CA47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035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"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/>
          <p:nvPr userDrawn="1"/>
        </p:nvSpPr>
        <p:spPr>
          <a:xfrm>
            <a:off x="-5742" y="2770"/>
            <a:ext cx="6863741" cy="923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Chord 81"/>
          <p:cNvSpPr/>
          <p:nvPr userDrawn="1"/>
        </p:nvSpPr>
        <p:spPr>
          <a:xfrm rot="5400000">
            <a:off x="4173213" y="106024"/>
            <a:ext cx="1074799" cy="2291628"/>
          </a:xfrm>
          <a:custGeom>
            <a:avLst/>
            <a:gdLst>
              <a:gd name="connsiteX0" fmla="*/ 628842 w 633544"/>
              <a:gd name="connsiteY0" fmla="*/ 2130013 h 3635886"/>
              <a:gd name="connsiteX1" fmla="*/ 13511 w 633544"/>
              <a:gd name="connsiteY1" fmla="*/ 2343207 h 3635886"/>
              <a:gd name="connsiteX2" fmla="*/ 345 w 633544"/>
              <a:gd name="connsiteY2" fmla="*/ 1733156 h 3635886"/>
              <a:gd name="connsiteX3" fmla="*/ 316772 w 633544"/>
              <a:gd name="connsiteY3" fmla="*/ -1 h 3635886"/>
              <a:gd name="connsiteX4" fmla="*/ 628842 w 633544"/>
              <a:gd name="connsiteY4" fmla="*/ 2130013 h 3635886"/>
              <a:gd name="connsiteX0" fmla="*/ 628842 w 628842"/>
              <a:gd name="connsiteY0" fmla="*/ 1181140 h 2687210"/>
              <a:gd name="connsiteX1" fmla="*/ 13511 w 628842"/>
              <a:gd name="connsiteY1" fmla="*/ 1394334 h 2687210"/>
              <a:gd name="connsiteX2" fmla="*/ 345 w 628842"/>
              <a:gd name="connsiteY2" fmla="*/ 784283 h 2687210"/>
              <a:gd name="connsiteX3" fmla="*/ 408212 w 628842"/>
              <a:gd name="connsiteY3" fmla="*/ 17778 h 2687210"/>
              <a:gd name="connsiteX4" fmla="*/ 628842 w 628842"/>
              <a:gd name="connsiteY4" fmla="*/ 1181140 h 2687210"/>
              <a:gd name="connsiteX0" fmla="*/ 628842 w 628842"/>
              <a:gd name="connsiteY0" fmla="*/ 1639020 h 3145090"/>
              <a:gd name="connsiteX1" fmla="*/ 13511 w 628842"/>
              <a:gd name="connsiteY1" fmla="*/ 1852214 h 3145090"/>
              <a:gd name="connsiteX2" fmla="*/ 345 w 628842"/>
              <a:gd name="connsiteY2" fmla="*/ 1242163 h 3145090"/>
              <a:gd name="connsiteX3" fmla="*/ 408212 w 628842"/>
              <a:gd name="connsiteY3" fmla="*/ 475658 h 3145090"/>
              <a:gd name="connsiteX4" fmla="*/ 628842 w 628842"/>
              <a:gd name="connsiteY4" fmla="*/ 1639020 h 3145090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38782 w 638782"/>
              <a:gd name="connsiteY0" fmla="*/ 2294972 h 3679022"/>
              <a:gd name="connsiteX1" fmla="*/ 263840 w 638782"/>
              <a:gd name="connsiteY1" fmla="*/ 3678009 h 3679022"/>
              <a:gd name="connsiteX2" fmla="*/ 23451 w 638782"/>
              <a:gd name="connsiteY2" fmla="*/ 2508166 h 3679022"/>
              <a:gd name="connsiteX3" fmla="*/ 10285 w 638782"/>
              <a:gd name="connsiteY3" fmla="*/ 1898115 h 3679022"/>
              <a:gd name="connsiteX4" fmla="*/ 418152 w 638782"/>
              <a:gd name="connsiteY4" fmla="*/ 1131610 h 3679022"/>
              <a:gd name="connsiteX5" fmla="*/ 638782 w 638782"/>
              <a:gd name="connsiteY5" fmla="*/ 2294972 h 3679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8782" h="3679022">
                <a:moveTo>
                  <a:pt x="638782" y="2294972"/>
                </a:moveTo>
                <a:cubicBezTo>
                  <a:pt x="610886" y="2734612"/>
                  <a:pt x="366395" y="3642477"/>
                  <a:pt x="263840" y="3678009"/>
                </a:cubicBezTo>
                <a:cubicBezTo>
                  <a:pt x="161285" y="3713541"/>
                  <a:pt x="65710" y="2804815"/>
                  <a:pt x="23451" y="2508166"/>
                </a:cubicBezTo>
                <a:cubicBezTo>
                  <a:pt x="-18808" y="2211517"/>
                  <a:pt x="8608" y="2104280"/>
                  <a:pt x="10285" y="1898115"/>
                </a:cubicBezTo>
                <a:cubicBezTo>
                  <a:pt x="18176" y="928115"/>
                  <a:pt x="392640" y="-1376459"/>
                  <a:pt x="418152" y="1131610"/>
                </a:cubicBezTo>
                <a:cubicBezTo>
                  <a:pt x="522175" y="1841615"/>
                  <a:pt x="534759" y="1584967"/>
                  <a:pt x="638782" y="2294972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hord 81"/>
          <p:cNvSpPr/>
          <p:nvPr userDrawn="1"/>
        </p:nvSpPr>
        <p:spPr>
          <a:xfrm rot="5400000">
            <a:off x="1519106" y="-843434"/>
            <a:ext cx="638782" cy="3679022"/>
          </a:xfrm>
          <a:custGeom>
            <a:avLst/>
            <a:gdLst>
              <a:gd name="connsiteX0" fmla="*/ 628842 w 633544"/>
              <a:gd name="connsiteY0" fmla="*/ 2130013 h 3635886"/>
              <a:gd name="connsiteX1" fmla="*/ 13511 w 633544"/>
              <a:gd name="connsiteY1" fmla="*/ 2343207 h 3635886"/>
              <a:gd name="connsiteX2" fmla="*/ 345 w 633544"/>
              <a:gd name="connsiteY2" fmla="*/ 1733156 h 3635886"/>
              <a:gd name="connsiteX3" fmla="*/ 316772 w 633544"/>
              <a:gd name="connsiteY3" fmla="*/ -1 h 3635886"/>
              <a:gd name="connsiteX4" fmla="*/ 628842 w 633544"/>
              <a:gd name="connsiteY4" fmla="*/ 2130013 h 3635886"/>
              <a:gd name="connsiteX0" fmla="*/ 628842 w 628842"/>
              <a:gd name="connsiteY0" fmla="*/ 1181140 h 2687210"/>
              <a:gd name="connsiteX1" fmla="*/ 13511 w 628842"/>
              <a:gd name="connsiteY1" fmla="*/ 1394334 h 2687210"/>
              <a:gd name="connsiteX2" fmla="*/ 345 w 628842"/>
              <a:gd name="connsiteY2" fmla="*/ 784283 h 2687210"/>
              <a:gd name="connsiteX3" fmla="*/ 408212 w 628842"/>
              <a:gd name="connsiteY3" fmla="*/ 17778 h 2687210"/>
              <a:gd name="connsiteX4" fmla="*/ 628842 w 628842"/>
              <a:gd name="connsiteY4" fmla="*/ 1181140 h 2687210"/>
              <a:gd name="connsiteX0" fmla="*/ 628842 w 628842"/>
              <a:gd name="connsiteY0" fmla="*/ 1639020 h 3145090"/>
              <a:gd name="connsiteX1" fmla="*/ 13511 w 628842"/>
              <a:gd name="connsiteY1" fmla="*/ 1852214 h 3145090"/>
              <a:gd name="connsiteX2" fmla="*/ 345 w 628842"/>
              <a:gd name="connsiteY2" fmla="*/ 1242163 h 3145090"/>
              <a:gd name="connsiteX3" fmla="*/ 408212 w 628842"/>
              <a:gd name="connsiteY3" fmla="*/ 475658 h 3145090"/>
              <a:gd name="connsiteX4" fmla="*/ 628842 w 628842"/>
              <a:gd name="connsiteY4" fmla="*/ 1639020 h 3145090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38782 w 638782"/>
              <a:gd name="connsiteY0" fmla="*/ 2294972 h 3679022"/>
              <a:gd name="connsiteX1" fmla="*/ 263840 w 638782"/>
              <a:gd name="connsiteY1" fmla="*/ 3678009 h 3679022"/>
              <a:gd name="connsiteX2" fmla="*/ 23451 w 638782"/>
              <a:gd name="connsiteY2" fmla="*/ 2508166 h 3679022"/>
              <a:gd name="connsiteX3" fmla="*/ 10285 w 638782"/>
              <a:gd name="connsiteY3" fmla="*/ 1898115 h 3679022"/>
              <a:gd name="connsiteX4" fmla="*/ 418152 w 638782"/>
              <a:gd name="connsiteY4" fmla="*/ 1131610 h 3679022"/>
              <a:gd name="connsiteX5" fmla="*/ 638782 w 638782"/>
              <a:gd name="connsiteY5" fmla="*/ 2294972 h 3679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8782" h="3679022">
                <a:moveTo>
                  <a:pt x="638782" y="2294972"/>
                </a:moveTo>
                <a:cubicBezTo>
                  <a:pt x="610886" y="2734612"/>
                  <a:pt x="366395" y="3642477"/>
                  <a:pt x="263840" y="3678009"/>
                </a:cubicBezTo>
                <a:cubicBezTo>
                  <a:pt x="161285" y="3713541"/>
                  <a:pt x="65710" y="2804815"/>
                  <a:pt x="23451" y="2508166"/>
                </a:cubicBezTo>
                <a:cubicBezTo>
                  <a:pt x="-18808" y="2211517"/>
                  <a:pt x="8608" y="2104280"/>
                  <a:pt x="10285" y="1898115"/>
                </a:cubicBezTo>
                <a:cubicBezTo>
                  <a:pt x="18176" y="928115"/>
                  <a:pt x="392640" y="-1376459"/>
                  <a:pt x="418152" y="1131610"/>
                </a:cubicBezTo>
                <a:cubicBezTo>
                  <a:pt x="522175" y="1841615"/>
                  <a:pt x="534759" y="1584967"/>
                  <a:pt x="638782" y="2294972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hord 82"/>
          <p:cNvSpPr/>
          <p:nvPr userDrawn="1"/>
        </p:nvSpPr>
        <p:spPr>
          <a:xfrm rot="6638043">
            <a:off x="5894550" y="273278"/>
            <a:ext cx="625246" cy="1454557"/>
          </a:xfrm>
          <a:custGeom>
            <a:avLst/>
            <a:gdLst>
              <a:gd name="connsiteX0" fmla="*/ 630900 w 1232502"/>
              <a:gd name="connsiteY0" fmla="*/ 2817815 h 2818213"/>
              <a:gd name="connsiteX1" fmla="*/ 6751 w 1232502"/>
              <a:gd name="connsiteY1" fmla="*/ 1617103 h 2818213"/>
              <a:gd name="connsiteX2" fmla="*/ 82824 w 1232502"/>
              <a:gd name="connsiteY2" fmla="*/ 703517 h 2818213"/>
              <a:gd name="connsiteX3" fmla="*/ 630900 w 1232502"/>
              <a:gd name="connsiteY3" fmla="*/ 2817815 h 2818213"/>
              <a:gd name="connsiteX0" fmla="*/ 625246 w 625246"/>
              <a:gd name="connsiteY0" fmla="*/ 1454154 h 1454557"/>
              <a:gd name="connsiteX1" fmla="*/ 1097 w 625246"/>
              <a:gd name="connsiteY1" fmla="*/ 253442 h 1454557"/>
              <a:gd name="connsiteX2" fmla="*/ 325749 w 625246"/>
              <a:gd name="connsiteY2" fmla="*/ 0 h 1454557"/>
              <a:gd name="connsiteX3" fmla="*/ 625246 w 625246"/>
              <a:gd name="connsiteY3" fmla="*/ 1454154 h 145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246" h="1454557">
                <a:moveTo>
                  <a:pt x="625246" y="1454154"/>
                </a:moveTo>
                <a:cubicBezTo>
                  <a:pt x="314549" y="1471046"/>
                  <a:pt x="46971" y="956291"/>
                  <a:pt x="1097" y="253442"/>
                </a:cubicBezTo>
                <a:cubicBezTo>
                  <a:pt x="-19491" y="-61997"/>
                  <a:pt x="255907" y="276068"/>
                  <a:pt x="325749" y="0"/>
                </a:cubicBezTo>
                <a:cubicBezTo>
                  <a:pt x="508441" y="704766"/>
                  <a:pt x="442554" y="749388"/>
                  <a:pt x="625246" y="145415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B5376CB-707D-410D-86B0-CA5EBCACCE3F}"/>
              </a:ext>
            </a:extLst>
          </p:cNvPr>
          <p:cNvGrpSpPr/>
          <p:nvPr userDrawn="1"/>
        </p:nvGrpSpPr>
        <p:grpSpPr>
          <a:xfrm>
            <a:off x="55048" y="1105223"/>
            <a:ext cx="828000" cy="1171916"/>
            <a:chOff x="7183212" y="1066635"/>
            <a:chExt cx="828000" cy="117191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B0B746E-58B8-4541-BBBF-59F232EEFB8D}"/>
                </a:ext>
              </a:extLst>
            </p:cNvPr>
            <p:cNvSpPr>
              <a:spLocks/>
            </p:cNvSpPr>
            <p:nvPr/>
          </p:nvSpPr>
          <p:spPr>
            <a:xfrm>
              <a:off x="7183212" y="1410551"/>
              <a:ext cx="828000" cy="82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EDB0324-29EC-4AFB-B991-F240E70D7D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45212" y="1066635"/>
              <a:ext cx="504000" cy="5040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Graphic 22" descr="Lightbulb with solid fill">
              <a:extLst>
                <a:ext uri="{FF2B5EF4-FFF2-40B4-BE49-F238E27FC236}">
                  <a16:creationId xmlns:a16="http://schemas.microsoft.com/office/drawing/2014/main" id="{22AE5395-1772-469D-9B4A-84D3342058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6106" y="1073311"/>
              <a:ext cx="504000" cy="504000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6DE2466-C343-4C94-9DDC-1B7E1A9D8208}"/>
              </a:ext>
            </a:extLst>
          </p:cNvPr>
          <p:cNvSpPr txBox="1"/>
          <p:nvPr userDrawn="1"/>
        </p:nvSpPr>
        <p:spPr>
          <a:xfrm>
            <a:off x="65942" y="1609223"/>
            <a:ext cx="817106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900" b="1"/>
              <a:t>4 </a:t>
            </a:r>
          </a:p>
          <a:p>
            <a:pPr algn="ctr"/>
            <a:r>
              <a:rPr lang="en-GB" sz="900"/>
              <a:t>What are the options?</a:t>
            </a:r>
            <a:endParaRPr lang="en-GB" sz="900">
              <a:cs typeface="Calibri"/>
            </a:endParaRPr>
          </a:p>
        </p:txBody>
      </p:sp>
      <p:sp>
        <p:nvSpPr>
          <p:cNvPr id="13" name="Rectangle 12"/>
          <p:cNvSpPr>
            <a:spLocks noChangeAspect="1"/>
          </p:cNvSpPr>
          <p:nvPr userDrawn="1"/>
        </p:nvSpPr>
        <p:spPr>
          <a:xfrm rot="21355043">
            <a:off x="922594" y="1176862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1:</a:t>
            </a:r>
          </a:p>
        </p:txBody>
      </p:sp>
      <p:sp>
        <p:nvSpPr>
          <p:cNvPr id="17" name="Rectangle 16"/>
          <p:cNvSpPr>
            <a:spLocks noChangeAspect="1"/>
          </p:cNvSpPr>
          <p:nvPr userDrawn="1"/>
        </p:nvSpPr>
        <p:spPr>
          <a:xfrm>
            <a:off x="2518265" y="1134167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2:</a:t>
            </a:r>
          </a:p>
        </p:txBody>
      </p:sp>
      <p:sp>
        <p:nvSpPr>
          <p:cNvPr id="21" name="Rectangle 20"/>
          <p:cNvSpPr>
            <a:spLocks noChangeAspect="1"/>
          </p:cNvSpPr>
          <p:nvPr userDrawn="1"/>
        </p:nvSpPr>
        <p:spPr>
          <a:xfrm rot="21338352">
            <a:off x="1618251" y="2464403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4:</a:t>
            </a:r>
          </a:p>
        </p:txBody>
      </p:sp>
      <p:sp>
        <p:nvSpPr>
          <p:cNvPr id="25" name="Rectangle 24"/>
          <p:cNvSpPr>
            <a:spLocks noChangeAspect="1"/>
          </p:cNvSpPr>
          <p:nvPr userDrawn="1"/>
        </p:nvSpPr>
        <p:spPr>
          <a:xfrm>
            <a:off x="248182" y="2420611"/>
            <a:ext cx="1113504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3:</a:t>
            </a:r>
          </a:p>
        </p:txBody>
      </p:sp>
      <p:sp>
        <p:nvSpPr>
          <p:cNvPr id="29" name="Rectangle 28"/>
          <p:cNvSpPr>
            <a:spLocks noChangeAspect="1"/>
          </p:cNvSpPr>
          <p:nvPr userDrawn="1"/>
        </p:nvSpPr>
        <p:spPr>
          <a:xfrm rot="242901">
            <a:off x="2930053" y="2420610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5:</a:t>
            </a:r>
          </a:p>
        </p:txBody>
      </p:sp>
      <p:sp>
        <p:nvSpPr>
          <p:cNvPr id="33" name="Rectangle 32"/>
          <p:cNvSpPr>
            <a:spLocks noChangeAspect="1"/>
          </p:cNvSpPr>
          <p:nvPr userDrawn="1"/>
        </p:nvSpPr>
        <p:spPr>
          <a:xfrm>
            <a:off x="4210705" y="1333157"/>
            <a:ext cx="2504122" cy="2028586"/>
          </a:xfrm>
          <a:prstGeom prst="rect">
            <a:avLst/>
          </a:prstGeom>
          <a:solidFill>
            <a:schemeClr val="bg1"/>
          </a:solidFill>
          <a:ln w="6350"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252000" rtlCol="0" anchor="ctr"/>
          <a:lstStyle/>
          <a:p>
            <a:pPr>
              <a:lnSpc>
                <a:spcPct val="200000"/>
              </a:lnSpc>
            </a:pPr>
            <a:endParaRPr lang="en-GB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200000"/>
              </a:lnSpc>
            </a:pPr>
            <a:endParaRPr lang="en-GB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Text Box 3"/>
          <p:cNvSpPr txBox="1"/>
          <p:nvPr userDrawn="1"/>
        </p:nvSpPr>
        <p:spPr>
          <a:xfrm>
            <a:off x="4214388" y="1141127"/>
            <a:ext cx="2500439" cy="1999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r>
              <a:rPr lang="en-GB" sz="1300">
                <a:solidFill>
                  <a:schemeClr val="accent4">
                    <a:lumMod val="20000"/>
                    <a:lumOff val="80000"/>
                  </a:schemeClr>
                </a:solidFill>
                <a:latin typeface="FoundrySterling-BookOSF" panose="02000503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selection</a:t>
            </a:r>
          </a:p>
        </p:txBody>
      </p:sp>
      <p:sp>
        <p:nvSpPr>
          <p:cNvPr id="41" name="TextBox 40"/>
          <p:cNvSpPr txBox="1"/>
          <p:nvPr userDrawn="1"/>
        </p:nvSpPr>
        <p:spPr>
          <a:xfrm>
            <a:off x="661867" y="4135036"/>
            <a:ext cx="2952000" cy="811296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wrap="square" rtlCol="0" anchor="ctr">
            <a:noAutofit/>
          </a:bodyPr>
          <a:lstStyle/>
          <a:p>
            <a:endParaRPr lang="en-GB" sz="1517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12235032"/>
              </p:ext>
            </p:extLst>
          </p:nvPr>
        </p:nvGraphicFramePr>
        <p:xfrm>
          <a:off x="622014" y="5189550"/>
          <a:ext cx="6092814" cy="1760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3557">
                  <a:extLst>
                    <a:ext uri="{9D8B030D-6E8A-4147-A177-3AD203B41FA5}">
                      <a16:colId xmlns:a16="http://schemas.microsoft.com/office/drawing/2014/main" val="26896197"/>
                    </a:ext>
                  </a:extLst>
                </a:gridCol>
                <a:gridCol w="1406979">
                  <a:extLst>
                    <a:ext uri="{9D8B030D-6E8A-4147-A177-3AD203B41FA5}">
                      <a16:colId xmlns:a16="http://schemas.microsoft.com/office/drawing/2014/main" val="3908148134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313054686"/>
                    </a:ext>
                  </a:extLst>
                </a:gridCol>
                <a:gridCol w="745828">
                  <a:extLst>
                    <a:ext uri="{9D8B030D-6E8A-4147-A177-3AD203B41FA5}">
                      <a16:colId xmlns:a16="http://schemas.microsoft.com/office/drawing/2014/main" val="555207419"/>
                    </a:ext>
                  </a:extLst>
                </a:gridCol>
              </a:tblGrid>
              <a:tr h="148051"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Action</a:t>
                      </a:r>
                    </a:p>
                  </a:txBody>
                  <a:tcPr marL="0" marR="0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Complete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381542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61455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513567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28686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49157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555129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5849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35994373"/>
              </p:ext>
            </p:extLst>
          </p:nvPr>
        </p:nvGraphicFramePr>
        <p:xfrm>
          <a:off x="642165" y="7160640"/>
          <a:ext cx="6093318" cy="1226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106">
                  <a:extLst>
                    <a:ext uri="{9D8B030D-6E8A-4147-A177-3AD203B41FA5}">
                      <a16:colId xmlns:a16="http://schemas.microsoft.com/office/drawing/2014/main" val="313054686"/>
                    </a:ext>
                  </a:extLst>
                </a:gridCol>
                <a:gridCol w="2031106">
                  <a:extLst>
                    <a:ext uri="{9D8B030D-6E8A-4147-A177-3AD203B41FA5}">
                      <a16:colId xmlns:a16="http://schemas.microsoft.com/office/drawing/2014/main" val="555207419"/>
                    </a:ext>
                  </a:extLst>
                </a:gridCol>
                <a:gridCol w="2031106">
                  <a:extLst>
                    <a:ext uri="{9D8B030D-6E8A-4147-A177-3AD203B41FA5}">
                      <a16:colId xmlns:a16="http://schemas.microsoft.com/office/drawing/2014/main" val="1186257743"/>
                    </a:ext>
                  </a:extLst>
                </a:gridCol>
              </a:tblGrid>
              <a:tr h="214034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Original</a:t>
                      </a:r>
                      <a:r>
                        <a:rPr lang="en-GB" sz="1050" baseline="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data</a:t>
                      </a:r>
                      <a:endParaRPr lang="en-GB" sz="105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data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now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381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  <a:solidFill>
                          <a:srgbClr val="086D72"/>
                        </a:solidFill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61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513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28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842330"/>
                  </a:ext>
                </a:extLst>
              </a:tr>
            </a:tbl>
          </a:graphicData>
        </a:graphic>
      </p:graphicFrame>
      <p:grpSp>
        <p:nvGrpSpPr>
          <p:cNvPr id="44" name="Group 43"/>
          <p:cNvGrpSpPr/>
          <p:nvPr userDrawn="1"/>
        </p:nvGrpSpPr>
        <p:grpSpPr>
          <a:xfrm>
            <a:off x="89242" y="7024082"/>
            <a:ext cx="828000" cy="1144376"/>
            <a:chOff x="4449" y="7271423"/>
            <a:chExt cx="828000" cy="1144376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833C3DC-DDF5-41DE-A003-46D005B6CE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49" y="7587799"/>
              <a:ext cx="828000" cy="82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86D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CB2D3D-72DF-4C6C-8D93-5189A4D51BBF}"/>
                </a:ext>
              </a:extLst>
            </p:cNvPr>
            <p:cNvSpPr txBox="1"/>
            <p:nvPr/>
          </p:nvSpPr>
          <p:spPr>
            <a:xfrm>
              <a:off x="4449" y="7749554"/>
              <a:ext cx="828000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7</a:t>
              </a:r>
            </a:p>
            <a:p>
              <a:pPr algn="ctr"/>
              <a:r>
                <a:rPr lang="en-GB" sz="900"/>
                <a:t>Has that worked?</a:t>
              </a:r>
              <a:endParaRPr lang="en-GB" sz="900">
                <a:cs typeface="Calibri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173145" y="7271423"/>
              <a:ext cx="504000" cy="504000"/>
              <a:chOff x="-790833" y="7198239"/>
              <a:chExt cx="504000" cy="504000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833C3DC-DDF5-41DE-A003-46D005B6CE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-724995" y="7264168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86D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pic>
            <p:nvPicPr>
              <p:cNvPr id="49" name="Graphic 39" descr="Help with solid fill">
                <a:extLst>
                  <a:ext uri="{FF2B5EF4-FFF2-40B4-BE49-F238E27FC236}">
                    <a16:creationId xmlns:a16="http://schemas.microsoft.com/office/drawing/2014/main" id="{C6F72E70-EDD7-4639-A14A-077D917885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790833" y="7198239"/>
                <a:ext cx="504000" cy="504000"/>
              </a:xfrm>
              <a:prstGeom prst="rect">
                <a:avLst/>
              </a:prstGeom>
            </p:spPr>
          </p:pic>
        </p:grp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808F8F0-5FF2-4B2C-A17D-1815D40CDA08}"/>
              </a:ext>
            </a:extLst>
          </p:cNvPr>
          <p:cNvGrpSpPr/>
          <p:nvPr userDrawn="1"/>
        </p:nvGrpSpPr>
        <p:grpSpPr>
          <a:xfrm>
            <a:off x="83145" y="5115223"/>
            <a:ext cx="828000" cy="1144681"/>
            <a:chOff x="9095738" y="3246248"/>
            <a:chExt cx="828000" cy="1144681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DFB76D9-2970-4647-A1FC-9E056BBAB9A8}"/>
                </a:ext>
              </a:extLst>
            </p:cNvPr>
            <p:cNvGrpSpPr/>
            <p:nvPr/>
          </p:nvGrpSpPr>
          <p:grpSpPr>
            <a:xfrm>
              <a:off x="9095738" y="3246248"/>
              <a:ext cx="828000" cy="1144681"/>
              <a:chOff x="5676377" y="1000819"/>
              <a:chExt cx="828000" cy="1144681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4BE8959-A34C-4F65-93E7-1E0372A989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676377" y="1317500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5482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67126D2F-E8D8-4CA8-B005-99A6E16546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38377" y="1000819"/>
                <a:ext cx="504000" cy="504000"/>
              </a:xfrm>
              <a:prstGeom prst="ellipse">
                <a:avLst/>
              </a:prstGeom>
              <a:solidFill>
                <a:srgbClr val="54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57" name="Graphic 34" descr="Lightbulb with solid fill">
                <a:extLst>
                  <a:ext uri="{FF2B5EF4-FFF2-40B4-BE49-F238E27FC236}">
                    <a16:creationId xmlns:a16="http://schemas.microsoft.com/office/drawing/2014/main" id="{DF891B58-FB54-4FD3-AA3C-803B629B2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30419" y="1007406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382A1E2-65F3-423B-B434-BA70C9182EBC}"/>
                </a:ext>
              </a:extLst>
            </p:cNvPr>
            <p:cNvSpPr txBox="1"/>
            <p:nvPr/>
          </p:nvSpPr>
          <p:spPr>
            <a:xfrm>
              <a:off x="9095738" y="3737347"/>
              <a:ext cx="828000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6</a:t>
              </a:r>
            </a:p>
            <a:p>
              <a:pPr algn="ctr"/>
              <a:r>
                <a:rPr lang="en-GB" sz="900"/>
                <a:t>What do we need to do?</a:t>
              </a:r>
              <a:endParaRPr lang="en-GB" sz="900">
                <a:cs typeface="Calibri"/>
              </a:endParaRPr>
            </a:p>
          </p:txBody>
        </p:sp>
      </p:grpSp>
      <p:sp>
        <p:nvSpPr>
          <p:cNvPr id="58" name="Text Box 3"/>
          <p:cNvSpPr txBox="1"/>
          <p:nvPr userDrawn="1"/>
        </p:nvSpPr>
        <p:spPr>
          <a:xfrm>
            <a:off x="659023" y="3883036"/>
            <a:ext cx="2952000" cy="26124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Agreed solution/s </a:t>
            </a:r>
          </a:p>
        </p:txBody>
      </p:sp>
      <p:sp>
        <p:nvSpPr>
          <p:cNvPr id="59" name="Text Box 3"/>
          <p:cNvSpPr txBox="1"/>
          <p:nvPr userDrawn="1"/>
        </p:nvSpPr>
        <p:spPr>
          <a:xfrm>
            <a:off x="3762827" y="3893442"/>
            <a:ext cx="2952000" cy="2307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selected</a:t>
            </a:r>
          </a:p>
        </p:txBody>
      </p:sp>
      <p:sp>
        <p:nvSpPr>
          <p:cNvPr id="60" name="TextBox 59"/>
          <p:cNvSpPr txBox="1"/>
          <p:nvPr userDrawn="1"/>
        </p:nvSpPr>
        <p:spPr>
          <a:xfrm>
            <a:off x="3762825" y="4133108"/>
            <a:ext cx="2952000" cy="811296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wrap="square" rtlCol="0" anchor="ctr">
            <a:noAutofit/>
          </a:bodyPr>
          <a:lstStyle/>
          <a:p>
            <a:endParaRPr lang="en-GB" sz="1517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EF3D562-94F2-489D-8B80-11DC52210CB6}"/>
              </a:ext>
            </a:extLst>
          </p:cNvPr>
          <p:cNvGrpSpPr/>
          <p:nvPr userDrawn="1"/>
        </p:nvGrpSpPr>
        <p:grpSpPr>
          <a:xfrm>
            <a:off x="0" y="3779776"/>
            <a:ext cx="930349" cy="1123171"/>
            <a:chOff x="7406793" y="3248512"/>
            <a:chExt cx="930349" cy="1123171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20F5BB3B-F9A8-4218-85B3-F25683996D7A}"/>
                </a:ext>
              </a:extLst>
            </p:cNvPr>
            <p:cNvGrpSpPr/>
            <p:nvPr/>
          </p:nvGrpSpPr>
          <p:grpSpPr>
            <a:xfrm>
              <a:off x="7457339" y="3248512"/>
              <a:ext cx="828000" cy="1123171"/>
              <a:chOff x="9114050" y="961491"/>
              <a:chExt cx="828000" cy="1123171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D563476C-7BE9-41B2-9130-375BBA0530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14050" y="1256662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201DE259-9B6F-4D4D-B57E-7C9E055A7EE0}"/>
                  </a:ext>
                </a:extLst>
              </p:cNvPr>
              <p:cNvSpPr/>
              <p:nvPr/>
            </p:nvSpPr>
            <p:spPr>
              <a:xfrm>
                <a:off x="9274208" y="961491"/>
                <a:ext cx="504000" cy="5040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68" name="Graphic 28" descr="Lightbulb with solid fill">
                <a:extLst>
                  <a:ext uri="{FF2B5EF4-FFF2-40B4-BE49-F238E27FC236}">
                    <a16:creationId xmlns:a16="http://schemas.microsoft.com/office/drawing/2014/main" id="{669E7CCA-8F42-419A-9FB3-2101129EAF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70477" y="965359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6B25D21-2AE5-45E5-BCE0-DA246C840CF8}"/>
                </a:ext>
              </a:extLst>
            </p:cNvPr>
            <p:cNvSpPr txBox="1"/>
            <p:nvPr/>
          </p:nvSpPr>
          <p:spPr>
            <a:xfrm>
              <a:off x="7406793" y="3704972"/>
              <a:ext cx="930349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5 </a:t>
              </a:r>
            </a:p>
            <a:p>
              <a:pPr algn="ctr"/>
              <a:r>
                <a:rPr lang="en-GB" sz="900"/>
                <a:t>What is the best solution?</a:t>
              </a:r>
              <a:endParaRPr lang="en-GB" sz="900">
                <a:cs typeface="Calibri"/>
              </a:endParaRPr>
            </a:p>
          </p:txBody>
        </p:sp>
      </p:grpSp>
      <p:sp>
        <p:nvSpPr>
          <p:cNvPr id="69" name="Rectangle 68"/>
          <p:cNvSpPr/>
          <p:nvPr userDrawn="1"/>
        </p:nvSpPr>
        <p:spPr>
          <a:xfrm>
            <a:off x="3092675" y="3894126"/>
            <a:ext cx="9554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>
                <a:solidFill>
                  <a:srgbClr val="00B050"/>
                </a:solidFill>
                <a:latin typeface="Webdings" panose="05030102010509060703" pitchFamily="18" charset="2"/>
              </a:rPr>
              <a:t>%</a:t>
            </a:r>
            <a:endParaRPr lang="en-GB" sz="8000" dirty="0">
              <a:solidFill>
                <a:srgbClr val="00B050"/>
              </a:solidFill>
            </a:endParaRPr>
          </a:p>
        </p:txBody>
      </p:sp>
      <p:sp>
        <p:nvSpPr>
          <p:cNvPr id="71" name="TextBox 70"/>
          <p:cNvSpPr txBox="1"/>
          <p:nvPr userDrawn="1"/>
        </p:nvSpPr>
        <p:spPr>
          <a:xfrm>
            <a:off x="72000" y="72000"/>
            <a:ext cx="5400000" cy="828000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Solution on a sheet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 userDrawn="1"/>
        </p:nvSpPr>
        <p:spPr>
          <a:xfrm>
            <a:off x="1123003" y="4812774"/>
            <a:ext cx="166379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</a:t>
            </a:r>
            <a:endParaRPr lang="en-GB" sz="15000" dirty="0">
              <a:solidFill>
                <a:srgbClr val="E2EFD9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 userDrawn="1"/>
        </p:nvSpPr>
        <p:spPr>
          <a:xfrm>
            <a:off x="3982425" y="5559272"/>
            <a:ext cx="943590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80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</a:t>
            </a:r>
            <a:endParaRPr lang="en-GB" sz="8000" dirty="0">
              <a:solidFill>
                <a:srgbClr val="E2EFD9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 userDrawn="1"/>
        </p:nvSpPr>
        <p:spPr>
          <a:xfrm>
            <a:off x="5119319" y="5596887"/>
            <a:ext cx="835819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72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</a:t>
            </a:r>
            <a:endParaRPr lang="en-GB" sz="7200" dirty="0">
              <a:solidFill>
                <a:srgbClr val="E2EFD9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 userDrawn="1"/>
        </p:nvSpPr>
        <p:spPr>
          <a:xfrm>
            <a:off x="6059833" y="5552016"/>
            <a:ext cx="580797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72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</a:t>
            </a:r>
            <a:endParaRPr lang="en-GB" sz="7200" dirty="0">
              <a:solidFill>
                <a:srgbClr val="E2EFD9"/>
              </a:solidFill>
            </a:endParaRPr>
          </a:p>
        </p:txBody>
      </p:sp>
      <p:sp>
        <p:nvSpPr>
          <p:cNvPr id="76" name="Text Box 3"/>
          <p:cNvSpPr txBox="1"/>
          <p:nvPr userDrawn="1"/>
        </p:nvSpPr>
        <p:spPr>
          <a:xfrm>
            <a:off x="640010" y="8524017"/>
            <a:ext cx="3996000" cy="12139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14400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r>
              <a:rPr lang="en-GB" sz="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7" name="TextBox 76"/>
          <p:cNvSpPr txBox="1"/>
          <p:nvPr userDrawn="1"/>
        </p:nvSpPr>
        <p:spPr>
          <a:xfrm>
            <a:off x="4789714" y="8524017"/>
            <a:ext cx="1945769" cy="1217341"/>
          </a:xfrm>
          <a:prstGeom prst="rect">
            <a:avLst/>
          </a:prstGeom>
          <a:solidFill>
            <a:srgbClr val="086D72"/>
          </a:solidFill>
        </p:spPr>
        <p:txBody>
          <a:bodyPr wrap="square" rtlCol="0" anchor="t">
            <a:noAutofit/>
          </a:bodyPr>
          <a:lstStyle/>
          <a:p>
            <a:pPr algn="ctr">
              <a:lnSpc>
                <a:spcPct val="80000"/>
              </a:lnSpc>
            </a:pPr>
            <a:endParaRPr lang="en-GB" sz="1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Rectangle 77"/>
          <p:cNvSpPr/>
          <p:nvPr userDrawn="1"/>
        </p:nvSpPr>
        <p:spPr>
          <a:xfrm>
            <a:off x="6479090" y="8586925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 userDrawn="1"/>
        </p:nvSpPr>
        <p:spPr>
          <a:xfrm>
            <a:off x="6479090" y="9466670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 userDrawn="1"/>
        </p:nvSpPr>
        <p:spPr>
          <a:xfrm>
            <a:off x="6479090" y="9173421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 userDrawn="1"/>
        </p:nvSpPr>
        <p:spPr>
          <a:xfrm>
            <a:off x="6479090" y="8880173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/>
          <p:cNvSpPr txBox="1"/>
          <p:nvPr userDrawn="1"/>
        </p:nvSpPr>
        <p:spPr>
          <a:xfrm>
            <a:off x="5520450" y="8889381"/>
            <a:ext cx="986316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Create new plan</a:t>
            </a:r>
          </a:p>
        </p:txBody>
      </p:sp>
      <p:sp>
        <p:nvSpPr>
          <p:cNvPr id="83" name="TextBox 82"/>
          <p:cNvSpPr txBox="1"/>
          <p:nvPr userDrawn="1"/>
        </p:nvSpPr>
        <p:spPr>
          <a:xfrm>
            <a:off x="5416381" y="9183503"/>
            <a:ext cx="104873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Identify next issue</a:t>
            </a:r>
          </a:p>
        </p:txBody>
      </p:sp>
      <p:sp>
        <p:nvSpPr>
          <p:cNvPr id="84" name="TextBox 83"/>
          <p:cNvSpPr txBox="1"/>
          <p:nvPr userDrawn="1"/>
        </p:nvSpPr>
        <p:spPr>
          <a:xfrm>
            <a:off x="5105525" y="9475878"/>
            <a:ext cx="140927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Is there a new problem?</a:t>
            </a:r>
          </a:p>
        </p:txBody>
      </p:sp>
      <p:sp>
        <p:nvSpPr>
          <p:cNvPr id="85" name="TextBox 84"/>
          <p:cNvSpPr txBox="1"/>
          <p:nvPr userDrawn="1"/>
        </p:nvSpPr>
        <p:spPr>
          <a:xfrm>
            <a:off x="5749646" y="8600056"/>
            <a:ext cx="728454" cy="1668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Share results</a:t>
            </a:r>
          </a:p>
        </p:txBody>
      </p:sp>
      <p:sp>
        <p:nvSpPr>
          <p:cNvPr id="86" name="TextBox 85"/>
          <p:cNvSpPr txBox="1"/>
          <p:nvPr userDrawn="1"/>
        </p:nvSpPr>
        <p:spPr>
          <a:xfrm>
            <a:off x="4821108" y="8553426"/>
            <a:ext cx="622949" cy="367693"/>
          </a:xfrm>
          <a:prstGeom prst="rect">
            <a:avLst/>
          </a:prstGeom>
          <a:solidFill>
            <a:srgbClr val="086D72"/>
          </a:solidFill>
          <a:ln w="12700">
            <a:solidFill>
              <a:schemeClr val="bg1"/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WHAT </a:t>
            </a:r>
            <a:b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NOW</a:t>
            </a:r>
          </a:p>
        </p:txBody>
      </p:sp>
      <p:sp>
        <p:nvSpPr>
          <p:cNvPr id="87" name="Text Box 3"/>
          <p:cNvSpPr txBox="1"/>
          <p:nvPr userDrawn="1"/>
        </p:nvSpPr>
        <p:spPr>
          <a:xfrm>
            <a:off x="642741" y="8522082"/>
            <a:ext cx="3996000" cy="218949"/>
          </a:xfrm>
          <a:prstGeom prst="rect">
            <a:avLst/>
          </a:prstGeom>
          <a:solidFill>
            <a:srgbClr val="086D72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00" i="1" dirty="0">
                <a:solidFill>
                  <a:schemeClr val="bg1"/>
                </a:solidFill>
                <a:ea typeface="Calibri" panose="020F0502020204030204" pitchFamily="34" charset="0"/>
                <a:cs typeface="Calibri Light" panose="020F0302020204030204" pitchFamily="34" charset="0"/>
              </a:rPr>
              <a:t>What does the evidence demonstrate?</a:t>
            </a:r>
            <a:r>
              <a:rPr lang="en-GB" sz="1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 userDrawn="1"/>
        </p:nvSpPr>
        <p:spPr>
          <a:xfrm rot="2039170">
            <a:off x="326490" y="8441955"/>
            <a:ext cx="8148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dirty="0">
                <a:solidFill>
                  <a:srgbClr val="086D72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</a:t>
            </a:r>
            <a:endParaRPr lang="en-GB" sz="9600" dirty="0">
              <a:solidFill>
                <a:srgbClr val="086D72"/>
              </a:solidFill>
            </a:endParaRPr>
          </a:p>
        </p:txBody>
      </p:sp>
      <p:sp>
        <p:nvSpPr>
          <p:cNvPr id="93" name="Text Placeholder 92"/>
          <p:cNvSpPr>
            <a:spLocks noGrp="1"/>
          </p:cNvSpPr>
          <p:nvPr>
            <p:ph type="body" sz="quarter" idx="10" hasCustomPrompt="1"/>
          </p:nvPr>
        </p:nvSpPr>
        <p:spPr>
          <a:xfrm rot="21364386">
            <a:off x="936309" y="1383254"/>
            <a:ext cx="1179305" cy="943230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solution option 1</a:t>
            </a:r>
            <a:endParaRPr lang="en-GB" dirty="0"/>
          </a:p>
        </p:txBody>
      </p:sp>
      <p:sp>
        <p:nvSpPr>
          <p:cNvPr id="95" name="Text Placeholder 92"/>
          <p:cNvSpPr>
            <a:spLocks noGrp="1"/>
          </p:cNvSpPr>
          <p:nvPr>
            <p:ph type="body" sz="quarter" idx="12" hasCustomPrompt="1"/>
          </p:nvPr>
        </p:nvSpPr>
        <p:spPr>
          <a:xfrm rot="219810">
            <a:off x="2916000" y="2628000"/>
            <a:ext cx="1179305" cy="943282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solution option 5</a:t>
            </a:r>
            <a:endParaRPr lang="en-GB" dirty="0"/>
          </a:p>
        </p:txBody>
      </p:sp>
      <p:sp>
        <p:nvSpPr>
          <p:cNvPr id="96" name="Text Placeholder 92"/>
          <p:cNvSpPr>
            <a:spLocks noGrp="1"/>
          </p:cNvSpPr>
          <p:nvPr>
            <p:ph type="body" sz="quarter" idx="13" hasCustomPrompt="1"/>
          </p:nvPr>
        </p:nvSpPr>
        <p:spPr>
          <a:xfrm>
            <a:off x="2499011" y="1369332"/>
            <a:ext cx="1179305" cy="911868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solution option 2</a:t>
            </a:r>
            <a:endParaRPr lang="en-GB" dirty="0"/>
          </a:p>
        </p:txBody>
      </p:sp>
      <p:sp>
        <p:nvSpPr>
          <p:cNvPr id="97" name="Text Placeholder 92"/>
          <p:cNvSpPr>
            <a:spLocks noGrp="1"/>
          </p:cNvSpPr>
          <p:nvPr>
            <p:ph type="body" sz="quarter" idx="14" hasCustomPrompt="1"/>
          </p:nvPr>
        </p:nvSpPr>
        <p:spPr>
          <a:xfrm rot="21364386">
            <a:off x="1614354" y="2676231"/>
            <a:ext cx="1179305" cy="94323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solution option 4</a:t>
            </a:r>
            <a:endParaRPr lang="en-GB" dirty="0"/>
          </a:p>
        </p:txBody>
      </p:sp>
      <p:sp>
        <p:nvSpPr>
          <p:cNvPr id="98" name="Text Placeholder 92"/>
          <p:cNvSpPr>
            <a:spLocks noGrp="1"/>
          </p:cNvSpPr>
          <p:nvPr>
            <p:ph type="body" sz="quarter" idx="15" hasCustomPrompt="1"/>
          </p:nvPr>
        </p:nvSpPr>
        <p:spPr>
          <a:xfrm>
            <a:off x="215281" y="2609502"/>
            <a:ext cx="1179305" cy="94323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solution option 3</a:t>
            </a:r>
            <a:endParaRPr lang="en-GB" dirty="0"/>
          </a:p>
        </p:txBody>
      </p:sp>
      <p:sp>
        <p:nvSpPr>
          <p:cNvPr id="99" name="Text Placeholder 92"/>
          <p:cNvSpPr>
            <a:spLocks noGrp="1"/>
          </p:cNvSpPr>
          <p:nvPr>
            <p:ph type="body" sz="quarter" idx="16" hasCustomPrompt="1"/>
          </p:nvPr>
        </p:nvSpPr>
        <p:spPr>
          <a:xfrm>
            <a:off x="4210705" y="1353625"/>
            <a:ext cx="2524778" cy="2008118"/>
          </a:xfrm>
        </p:spPr>
        <p:txBody>
          <a:bodyPr>
            <a:noAutofit/>
          </a:bodyPr>
          <a:lstStyle>
            <a:lvl1pPr marL="228600" indent="-228600">
              <a:buFont typeface="+mj-lt"/>
              <a:buAutoNum type="alphaLcParenR"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list up to six criteria you could use to select the solution</a:t>
            </a:r>
            <a:endParaRPr lang="en-GB" dirty="0"/>
          </a:p>
        </p:txBody>
      </p:sp>
      <p:sp>
        <p:nvSpPr>
          <p:cNvPr id="100" name="Text Placeholder 92"/>
          <p:cNvSpPr>
            <a:spLocks noGrp="1"/>
          </p:cNvSpPr>
          <p:nvPr>
            <p:ph type="body" sz="quarter" idx="17" hasCustomPrompt="1"/>
          </p:nvPr>
        </p:nvSpPr>
        <p:spPr>
          <a:xfrm>
            <a:off x="6478595" y="8597189"/>
            <a:ext cx="180000" cy="180000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01" name="Text Placeholder 92"/>
          <p:cNvSpPr>
            <a:spLocks noGrp="1"/>
          </p:cNvSpPr>
          <p:nvPr>
            <p:ph type="body" sz="quarter" idx="18" hasCustomPrompt="1"/>
          </p:nvPr>
        </p:nvSpPr>
        <p:spPr>
          <a:xfrm>
            <a:off x="851231" y="4151576"/>
            <a:ext cx="2457089" cy="792828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the agreed solution/s you are going to take forward</a:t>
            </a:r>
            <a:endParaRPr lang="en-GB" dirty="0"/>
          </a:p>
        </p:txBody>
      </p:sp>
      <p:sp>
        <p:nvSpPr>
          <p:cNvPr id="102" name="Text Placeholder 92"/>
          <p:cNvSpPr>
            <a:spLocks noGrp="1"/>
          </p:cNvSpPr>
          <p:nvPr>
            <p:ph type="body" sz="quarter" idx="19" hasCustomPrompt="1"/>
          </p:nvPr>
        </p:nvSpPr>
        <p:spPr>
          <a:xfrm>
            <a:off x="4121282" y="4144283"/>
            <a:ext cx="2593544" cy="792828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Why was this solution/s selected?</a:t>
            </a:r>
            <a:endParaRPr lang="en-GB" dirty="0"/>
          </a:p>
        </p:txBody>
      </p:sp>
      <p:sp>
        <p:nvSpPr>
          <p:cNvPr id="103" name="Text Placeholder 92"/>
          <p:cNvSpPr>
            <a:spLocks noGrp="1"/>
          </p:cNvSpPr>
          <p:nvPr>
            <p:ph type="body" sz="quarter" idx="20" hasCustomPrompt="1"/>
          </p:nvPr>
        </p:nvSpPr>
        <p:spPr>
          <a:xfrm>
            <a:off x="1024701" y="8755143"/>
            <a:ext cx="3620723" cy="982805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What does the data above show you about the solution?</a:t>
            </a:r>
            <a:endParaRPr lang="en-GB" dirty="0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4951FC31-8EB6-4B49-904D-1BDAF96088D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711122" y="5103"/>
            <a:ext cx="1152000" cy="539415"/>
          </a:xfrm>
          <a:prstGeom prst="rect">
            <a:avLst/>
          </a:prstGeom>
        </p:spPr>
      </p:pic>
      <p:sp>
        <p:nvSpPr>
          <p:cNvPr id="70" name="TextBox 69"/>
          <p:cNvSpPr txBox="1"/>
          <p:nvPr userDrawn="1"/>
        </p:nvSpPr>
        <p:spPr>
          <a:xfrm>
            <a:off x="1331665" y="591538"/>
            <a:ext cx="354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50000"/>
                  </a:schemeClr>
                </a:solidFill>
              </a:rPr>
              <a:t>Collaborative Problem Solving</a:t>
            </a:r>
          </a:p>
        </p:txBody>
      </p:sp>
      <p:sp>
        <p:nvSpPr>
          <p:cNvPr id="91" name="Text Placeholder 92"/>
          <p:cNvSpPr>
            <a:spLocks noGrp="1"/>
          </p:cNvSpPr>
          <p:nvPr>
            <p:ph type="body" sz="quarter" idx="21" hasCustomPrompt="1"/>
          </p:nvPr>
        </p:nvSpPr>
        <p:spPr>
          <a:xfrm>
            <a:off x="6471056" y="8868697"/>
            <a:ext cx="180000" cy="180000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92" name="Text Placeholder 92"/>
          <p:cNvSpPr>
            <a:spLocks noGrp="1"/>
          </p:cNvSpPr>
          <p:nvPr>
            <p:ph type="body" sz="quarter" idx="22" hasCustomPrompt="1"/>
          </p:nvPr>
        </p:nvSpPr>
        <p:spPr>
          <a:xfrm>
            <a:off x="6465111" y="9173421"/>
            <a:ext cx="180000" cy="180000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94" name="Text Placeholder 92"/>
          <p:cNvSpPr>
            <a:spLocks noGrp="1"/>
          </p:cNvSpPr>
          <p:nvPr>
            <p:ph type="body" sz="quarter" idx="23" hasCustomPrompt="1"/>
          </p:nvPr>
        </p:nvSpPr>
        <p:spPr>
          <a:xfrm>
            <a:off x="6473217" y="9461098"/>
            <a:ext cx="180000" cy="180000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04" name="Text Placeholder 92"/>
          <p:cNvSpPr>
            <a:spLocks noGrp="1"/>
          </p:cNvSpPr>
          <p:nvPr>
            <p:ph type="body" sz="quarter" idx="24" hasCustomPrompt="1"/>
          </p:nvPr>
        </p:nvSpPr>
        <p:spPr>
          <a:xfrm>
            <a:off x="808467" y="5441900"/>
            <a:ext cx="2946407" cy="244196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1</a:t>
            </a:r>
            <a:endParaRPr lang="en-GB" dirty="0"/>
          </a:p>
        </p:txBody>
      </p:sp>
      <p:sp>
        <p:nvSpPr>
          <p:cNvPr id="105" name="Text Placeholder 92"/>
          <p:cNvSpPr>
            <a:spLocks noGrp="1"/>
          </p:cNvSpPr>
          <p:nvPr>
            <p:ph type="body" sz="quarter" idx="25" hasCustomPrompt="1"/>
          </p:nvPr>
        </p:nvSpPr>
        <p:spPr>
          <a:xfrm>
            <a:off x="804482" y="5935606"/>
            <a:ext cx="2946407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3</a:t>
            </a:r>
            <a:endParaRPr lang="en-GB" dirty="0"/>
          </a:p>
        </p:txBody>
      </p:sp>
      <p:sp>
        <p:nvSpPr>
          <p:cNvPr id="106" name="Text Placeholder 92"/>
          <p:cNvSpPr>
            <a:spLocks noGrp="1"/>
          </p:cNvSpPr>
          <p:nvPr>
            <p:ph type="body" sz="quarter" idx="26" hasCustomPrompt="1"/>
          </p:nvPr>
        </p:nvSpPr>
        <p:spPr>
          <a:xfrm>
            <a:off x="804483" y="6193563"/>
            <a:ext cx="2946407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4</a:t>
            </a:r>
            <a:endParaRPr lang="en-GB" dirty="0"/>
          </a:p>
        </p:txBody>
      </p:sp>
      <p:sp>
        <p:nvSpPr>
          <p:cNvPr id="107" name="Text Placeholder 92"/>
          <p:cNvSpPr>
            <a:spLocks noGrp="1"/>
          </p:cNvSpPr>
          <p:nvPr>
            <p:ph type="body" sz="quarter" idx="27" hasCustomPrompt="1"/>
          </p:nvPr>
        </p:nvSpPr>
        <p:spPr>
          <a:xfrm>
            <a:off x="804484" y="6455693"/>
            <a:ext cx="2946407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5</a:t>
            </a:r>
            <a:endParaRPr lang="en-GB" dirty="0"/>
          </a:p>
        </p:txBody>
      </p:sp>
      <p:sp>
        <p:nvSpPr>
          <p:cNvPr id="108" name="Text Placeholder 92"/>
          <p:cNvSpPr>
            <a:spLocks noGrp="1"/>
          </p:cNvSpPr>
          <p:nvPr>
            <p:ph type="body" sz="quarter" idx="28" hasCustomPrompt="1"/>
          </p:nvPr>
        </p:nvSpPr>
        <p:spPr>
          <a:xfrm>
            <a:off x="804933" y="6704813"/>
            <a:ext cx="2946407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6</a:t>
            </a:r>
            <a:endParaRPr lang="en-GB" dirty="0"/>
          </a:p>
        </p:txBody>
      </p:sp>
      <p:sp>
        <p:nvSpPr>
          <p:cNvPr id="109" name="Text Placeholder 92"/>
          <p:cNvSpPr>
            <a:spLocks noGrp="1"/>
          </p:cNvSpPr>
          <p:nvPr>
            <p:ph type="body" sz="quarter" idx="29" hasCustomPrompt="1"/>
          </p:nvPr>
        </p:nvSpPr>
        <p:spPr>
          <a:xfrm>
            <a:off x="809793" y="5689712"/>
            <a:ext cx="2946407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Action 2</a:t>
            </a:r>
            <a:endParaRPr lang="en-GB" dirty="0"/>
          </a:p>
        </p:txBody>
      </p:sp>
      <p:sp>
        <p:nvSpPr>
          <p:cNvPr id="110" name="Text Placeholder 92"/>
          <p:cNvSpPr>
            <a:spLocks noGrp="1"/>
          </p:cNvSpPr>
          <p:nvPr>
            <p:ph type="body" sz="quarter" idx="30" hasCustomPrompt="1"/>
          </p:nvPr>
        </p:nvSpPr>
        <p:spPr>
          <a:xfrm>
            <a:off x="3771179" y="5437869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1" name="Text Placeholder 92"/>
          <p:cNvSpPr>
            <a:spLocks noGrp="1"/>
          </p:cNvSpPr>
          <p:nvPr>
            <p:ph type="body" sz="quarter" idx="31" hasCustomPrompt="1"/>
          </p:nvPr>
        </p:nvSpPr>
        <p:spPr>
          <a:xfrm>
            <a:off x="3780454" y="5693632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2" name="Text Placeholder 92"/>
          <p:cNvSpPr>
            <a:spLocks noGrp="1"/>
          </p:cNvSpPr>
          <p:nvPr>
            <p:ph type="body" sz="quarter" idx="32" hasCustomPrompt="1"/>
          </p:nvPr>
        </p:nvSpPr>
        <p:spPr>
          <a:xfrm>
            <a:off x="3773830" y="5949401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3" name="Text Placeholder 92"/>
          <p:cNvSpPr>
            <a:spLocks noGrp="1"/>
          </p:cNvSpPr>
          <p:nvPr>
            <p:ph type="body" sz="quarter" idx="33" hasCustomPrompt="1"/>
          </p:nvPr>
        </p:nvSpPr>
        <p:spPr>
          <a:xfrm>
            <a:off x="3775149" y="6197211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4" name="Text Placeholder 92"/>
          <p:cNvSpPr>
            <a:spLocks noGrp="1"/>
          </p:cNvSpPr>
          <p:nvPr>
            <p:ph type="body" sz="quarter" idx="34" hasCustomPrompt="1"/>
          </p:nvPr>
        </p:nvSpPr>
        <p:spPr>
          <a:xfrm>
            <a:off x="3784429" y="6452981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5" name="Text Placeholder 92"/>
          <p:cNvSpPr>
            <a:spLocks noGrp="1"/>
          </p:cNvSpPr>
          <p:nvPr>
            <p:ph type="body" sz="quarter" idx="35" hasCustomPrompt="1"/>
          </p:nvPr>
        </p:nvSpPr>
        <p:spPr>
          <a:xfrm>
            <a:off x="3769854" y="6716693"/>
            <a:ext cx="1368000" cy="244196"/>
          </a:xfrm>
        </p:spPr>
        <p:txBody>
          <a:bodyPr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name</a:t>
            </a:r>
            <a:endParaRPr lang="en-GB" dirty="0"/>
          </a:p>
        </p:txBody>
      </p:sp>
      <p:sp>
        <p:nvSpPr>
          <p:cNvPr id="116" name="Text Placeholder 92"/>
          <p:cNvSpPr>
            <a:spLocks noGrp="1"/>
          </p:cNvSpPr>
          <p:nvPr>
            <p:ph type="body" sz="quarter" idx="36" hasCustomPrompt="1"/>
          </p:nvPr>
        </p:nvSpPr>
        <p:spPr>
          <a:xfrm>
            <a:off x="5165835" y="5439979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17" name="Text Placeholder 92"/>
          <p:cNvSpPr>
            <a:spLocks noGrp="1"/>
          </p:cNvSpPr>
          <p:nvPr>
            <p:ph type="body" sz="quarter" idx="37" hasCustomPrompt="1"/>
          </p:nvPr>
        </p:nvSpPr>
        <p:spPr>
          <a:xfrm>
            <a:off x="5162743" y="5688077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18" name="Text Placeholder 92"/>
          <p:cNvSpPr>
            <a:spLocks noGrp="1"/>
          </p:cNvSpPr>
          <p:nvPr>
            <p:ph type="body" sz="quarter" idx="38" hasCustomPrompt="1"/>
          </p:nvPr>
        </p:nvSpPr>
        <p:spPr>
          <a:xfrm>
            <a:off x="5162544" y="5943806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19" name="Text Placeholder 92"/>
          <p:cNvSpPr>
            <a:spLocks noGrp="1"/>
          </p:cNvSpPr>
          <p:nvPr>
            <p:ph type="body" sz="quarter" idx="39" hasCustomPrompt="1"/>
          </p:nvPr>
        </p:nvSpPr>
        <p:spPr>
          <a:xfrm>
            <a:off x="5162632" y="6196977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20" name="Text Placeholder 92"/>
          <p:cNvSpPr>
            <a:spLocks noGrp="1"/>
          </p:cNvSpPr>
          <p:nvPr>
            <p:ph type="body" sz="quarter" idx="40" hasCustomPrompt="1"/>
          </p:nvPr>
        </p:nvSpPr>
        <p:spPr>
          <a:xfrm>
            <a:off x="5166333" y="6703905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21" name="Text Placeholder 92"/>
          <p:cNvSpPr>
            <a:spLocks noGrp="1"/>
          </p:cNvSpPr>
          <p:nvPr>
            <p:ph type="body" sz="quarter" idx="41" hasCustomPrompt="1"/>
          </p:nvPr>
        </p:nvSpPr>
        <p:spPr>
          <a:xfrm>
            <a:off x="5154524" y="6449798"/>
            <a:ext cx="802017" cy="244196"/>
          </a:xfrm>
        </p:spPr>
        <p:txBody>
          <a:bodyPr lIns="36000" r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Finish by</a:t>
            </a:r>
            <a:endParaRPr lang="en-GB" dirty="0"/>
          </a:p>
        </p:txBody>
      </p:sp>
      <p:sp>
        <p:nvSpPr>
          <p:cNvPr id="122" name="Text Placeholder 92"/>
          <p:cNvSpPr>
            <a:spLocks noGrp="1"/>
          </p:cNvSpPr>
          <p:nvPr>
            <p:ph type="body" sz="quarter" idx="42" hasCustomPrompt="1"/>
          </p:nvPr>
        </p:nvSpPr>
        <p:spPr>
          <a:xfrm>
            <a:off x="6234473" y="5438476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3" name="Text Placeholder 92"/>
          <p:cNvSpPr>
            <a:spLocks noGrp="1"/>
          </p:cNvSpPr>
          <p:nvPr>
            <p:ph type="body" sz="quarter" idx="43" hasCustomPrompt="1"/>
          </p:nvPr>
        </p:nvSpPr>
        <p:spPr>
          <a:xfrm>
            <a:off x="6234471" y="5686131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4" name="Text Placeholder 92"/>
          <p:cNvSpPr>
            <a:spLocks noGrp="1"/>
          </p:cNvSpPr>
          <p:nvPr>
            <p:ph type="body" sz="quarter" idx="44" hasCustomPrompt="1"/>
          </p:nvPr>
        </p:nvSpPr>
        <p:spPr>
          <a:xfrm>
            <a:off x="6239230" y="5938548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5" name="Text Placeholder 92"/>
          <p:cNvSpPr>
            <a:spLocks noGrp="1"/>
          </p:cNvSpPr>
          <p:nvPr>
            <p:ph type="body" sz="quarter" idx="45" hasCustomPrompt="1"/>
          </p:nvPr>
        </p:nvSpPr>
        <p:spPr>
          <a:xfrm>
            <a:off x="6243993" y="6195729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6" name="Text Placeholder 92"/>
          <p:cNvSpPr>
            <a:spLocks noGrp="1"/>
          </p:cNvSpPr>
          <p:nvPr>
            <p:ph type="body" sz="quarter" idx="46" hasCustomPrompt="1"/>
          </p:nvPr>
        </p:nvSpPr>
        <p:spPr>
          <a:xfrm>
            <a:off x="6248756" y="6448150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7" name="Text Placeholder 92"/>
          <p:cNvSpPr>
            <a:spLocks noGrp="1"/>
          </p:cNvSpPr>
          <p:nvPr>
            <p:ph type="body" sz="quarter" idx="47" hasCustomPrompt="1"/>
          </p:nvPr>
        </p:nvSpPr>
        <p:spPr>
          <a:xfrm>
            <a:off x="6258278" y="6705315"/>
            <a:ext cx="252000" cy="252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- </a:t>
            </a:r>
            <a:endParaRPr lang="en-GB" dirty="0"/>
          </a:p>
        </p:txBody>
      </p:sp>
      <p:sp>
        <p:nvSpPr>
          <p:cNvPr id="128" name="Text Placeholder 92"/>
          <p:cNvSpPr>
            <a:spLocks noGrp="1"/>
          </p:cNvSpPr>
          <p:nvPr>
            <p:ph type="body" sz="quarter" idx="48" hasCustomPrompt="1"/>
          </p:nvPr>
        </p:nvSpPr>
        <p:spPr>
          <a:xfrm>
            <a:off x="851231" y="7409553"/>
            <a:ext cx="1818227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Data before change</a:t>
            </a:r>
            <a:endParaRPr lang="en-GB" dirty="0"/>
          </a:p>
        </p:txBody>
      </p:sp>
      <p:sp>
        <p:nvSpPr>
          <p:cNvPr id="129" name="Text Placeholder 92"/>
          <p:cNvSpPr>
            <a:spLocks noGrp="1"/>
          </p:cNvSpPr>
          <p:nvPr>
            <p:ph type="body" sz="quarter" idx="49" hasCustomPrompt="1"/>
          </p:nvPr>
        </p:nvSpPr>
        <p:spPr>
          <a:xfrm>
            <a:off x="851231" y="7657572"/>
            <a:ext cx="1818227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Data before change</a:t>
            </a:r>
            <a:endParaRPr lang="en-GB" dirty="0"/>
          </a:p>
        </p:txBody>
      </p:sp>
      <p:sp>
        <p:nvSpPr>
          <p:cNvPr id="130" name="Text Placeholder 92"/>
          <p:cNvSpPr>
            <a:spLocks noGrp="1"/>
          </p:cNvSpPr>
          <p:nvPr>
            <p:ph type="body" sz="quarter" idx="50" hasCustomPrompt="1"/>
          </p:nvPr>
        </p:nvSpPr>
        <p:spPr>
          <a:xfrm>
            <a:off x="851231" y="7893639"/>
            <a:ext cx="1818227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Data before change</a:t>
            </a:r>
            <a:endParaRPr lang="en-GB" dirty="0"/>
          </a:p>
        </p:txBody>
      </p:sp>
      <p:sp>
        <p:nvSpPr>
          <p:cNvPr id="131" name="Text Placeholder 92"/>
          <p:cNvSpPr>
            <a:spLocks noGrp="1"/>
          </p:cNvSpPr>
          <p:nvPr>
            <p:ph type="body" sz="quarter" idx="51" hasCustomPrompt="1"/>
          </p:nvPr>
        </p:nvSpPr>
        <p:spPr>
          <a:xfrm>
            <a:off x="851231" y="8141667"/>
            <a:ext cx="1818227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Data before change</a:t>
            </a:r>
            <a:endParaRPr lang="en-GB" dirty="0"/>
          </a:p>
        </p:txBody>
      </p:sp>
      <p:sp>
        <p:nvSpPr>
          <p:cNvPr id="132" name="Text Placeholder 92"/>
          <p:cNvSpPr>
            <a:spLocks noGrp="1"/>
          </p:cNvSpPr>
          <p:nvPr>
            <p:ph type="body" sz="quarter" idx="52" hasCustomPrompt="1"/>
          </p:nvPr>
        </p:nvSpPr>
        <p:spPr>
          <a:xfrm>
            <a:off x="2674085" y="7412404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aimed for </a:t>
            </a:r>
          </a:p>
        </p:txBody>
      </p:sp>
      <p:sp>
        <p:nvSpPr>
          <p:cNvPr id="133" name="Text Placeholder 92"/>
          <p:cNvSpPr>
            <a:spLocks noGrp="1"/>
          </p:cNvSpPr>
          <p:nvPr>
            <p:ph type="body" sz="quarter" idx="53" hasCustomPrompt="1"/>
          </p:nvPr>
        </p:nvSpPr>
        <p:spPr>
          <a:xfrm>
            <a:off x="2671103" y="7654448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aimed for </a:t>
            </a:r>
          </a:p>
        </p:txBody>
      </p:sp>
      <p:sp>
        <p:nvSpPr>
          <p:cNvPr id="134" name="Text Placeholder 92"/>
          <p:cNvSpPr>
            <a:spLocks noGrp="1"/>
          </p:cNvSpPr>
          <p:nvPr>
            <p:ph type="body" sz="quarter" idx="54" hasCustomPrompt="1"/>
          </p:nvPr>
        </p:nvSpPr>
        <p:spPr>
          <a:xfrm>
            <a:off x="2671097" y="7893505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aimed for </a:t>
            </a:r>
          </a:p>
        </p:txBody>
      </p:sp>
      <p:sp>
        <p:nvSpPr>
          <p:cNvPr id="135" name="Text Placeholder 92"/>
          <p:cNvSpPr>
            <a:spLocks noGrp="1"/>
          </p:cNvSpPr>
          <p:nvPr>
            <p:ph type="body" sz="quarter" idx="55" hasCustomPrompt="1"/>
          </p:nvPr>
        </p:nvSpPr>
        <p:spPr>
          <a:xfrm>
            <a:off x="2677079" y="8138536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aimed for </a:t>
            </a:r>
          </a:p>
        </p:txBody>
      </p:sp>
      <p:sp>
        <p:nvSpPr>
          <p:cNvPr id="136" name="Text Placeholder 92"/>
          <p:cNvSpPr>
            <a:spLocks noGrp="1"/>
          </p:cNvSpPr>
          <p:nvPr>
            <p:ph type="body" sz="quarter" idx="56" hasCustomPrompt="1"/>
          </p:nvPr>
        </p:nvSpPr>
        <p:spPr>
          <a:xfrm>
            <a:off x="4712441" y="7406286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now</a:t>
            </a:r>
          </a:p>
        </p:txBody>
      </p:sp>
      <p:sp>
        <p:nvSpPr>
          <p:cNvPr id="137" name="Text Placeholder 92"/>
          <p:cNvSpPr>
            <a:spLocks noGrp="1"/>
          </p:cNvSpPr>
          <p:nvPr>
            <p:ph type="body" sz="quarter" idx="57" hasCustomPrompt="1"/>
          </p:nvPr>
        </p:nvSpPr>
        <p:spPr>
          <a:xfrm>
            <a:off x="4709460" y="7654302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now</a:t>
            </a:r>
          </a:p>
        </p:txBody>
      </p:sp>
      <p:sp>
        <p:nvSpPr>
          <p:cNvPr id="138" name="Text Placeholder 92"/>
          <p:cNvSpPr>
            <a:spLocks noGrp="1"/>
          </p:cNvSpPr>
          <p:nvPr>
            <p:ph type="body" sz="quarter" idx="58" hasCustomPrompt="1"/>
          </p:nvPr>
        </p:nvSpPr>
        <p:spPr>
          <a:xfrm>
            <a:off x="4709453" y="7893366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now</a:t>
            </a:r>
          </a:p>
        </p:txBody>
      </p:sp>
      <p:sp>
        <p:nvSpPr>
          <p:cNvPr id="139" name="Text Placeholder 92"/>
          <p:cNvSpPr>
            <a:spLocks noGrp="1"/>
          </p:cNvSpPr>
          <p:nvPr>
            <p:ph type="body" sz="quarter" idx="59" hasCustomPrompt="1"/>
          </p:nvPr>
        </p:nvSpPr>
        <p:spPr>
          <a:xfrm>
            <a:off x="4715436" y="8144374"/>
            <a:ext cx="2035374" cy="244196"/>
          </a:xfrm>
        </p:spPr>
        <p:txBody>
          <a:bodyPr lIns="36000" tIns="36000" rIns="36000" bIns="36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Data now</a:t>
            </a:r>
          </a:p>
        </p:txBody>
      </p:sp>
    </p:spTree>
    <p:extLst>
      <p:ext uri="{BB962C8B-B14F-4D97-AF65-F5344CB8AC3E}">
        <p14:creationId xmlns:p14="http://schemas.microsoft.com/office/powerpoint/2010/main" val="29080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P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/>
          <p:nvPr userDrawn="1"/>
        </p:nvSpPr>
        <p:spPr>
          <a:xfrm>
            <a:off x="-5742" y="2770"/>
            <a:ext cx="6863741" cy="923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hord 6"/>
          <p:cNvSpPr/>
          <p:nvPr userDrawn="1"/>
        </p:nvSpPr>
        <p:spPr>
          <a:xfrm rot="6916478">
            <a:off x="663297" y="-98171"/>
            <a:ext cx="1932973" cy="3649273"/>
          </a:xfrm>
          <a:custGeom>
            <a:avLst/>
            <a:gdLst>
              <a:gd name="connsiteX0" fmla="*/ 2180171 w 2373085"/>
              <a:gd name="connsiteY0" fmla="*/ 2811572 h 3635886"/>
              <a:gd name="connsiteX1" fmla="*/ 400388 w 2373085"/>
              <a:gd name="connsiteY1" fmla="*/ 3179601 h 3635886"/>
              <a:gd name="connsiteX2" fmla="*/ 17738 w 2373085"/>
              <a:gd name="connsiteY2" fmla="*/ 1504763 h 3635886"/>
              <a:gd name="connsiteX3" fmla="*/ 1186542 w 2373085"/>
              <a:gd name="connsiteY3" fmla="*/ 0 h 3635886"/>
              <a:gd name="connsiteX4" fmla="*/ 2180171 w 2373085"/>
              <a:gd name="connsiteY4" fmla="*/ 2811572 h 3635886"/>
              <a:gd name="connsiteX0" fmla="*/ 2174000 w 2175599"/>
              <a:gd name="connsiteY0" fmla="*/ 2811572 h 3661203"/>
              <a:gd name="connsiteX1" fmla="*/ 1101987 w 2175599"/>
              <a:gd name="connsiteY1" fmla="*/ 3649068 h 3661203"/>
              <a:gd name="connsiteX2" fmla="*/ 394217 w 2175599"/>
              <a:gd name="connsiteY2" fmla="*/ 3179601 h 3661203"/>
              <a:gd name="connsiteX3" fmla="*/ 11567 w 2175599"/>
              <a:gd name="connsiteY3" fmla="*/ 1504763 h 3661203"/>
              <a:gd name="connsiteX4" fmla="*/ 1180371 w 2175599"/>
              <a:gd name="connsiteY4" fmla="*/ 0 h 3661203"/>
              <a:gd name="connsiteX5" fmla="*/ 2174000 w 2175599"/>
              <a:gd name="connsiteY5" fmla="*/ 2811572 h 3661203"/>
              <a:gd name="connsiteX0" fmla="*/ 2174000 w 2175481"/>
              <a:gd name="connsiteY0" fmla="*/ 2811572 h 3661203"/>
              <a:gd name="connsiteX1" fmla="*/ 1101987 w 2175481"/>
              <a:gd name="connsiteY1" fmla="*/ 3649068 h 3661203"/>
              <a:gd name="connsiteX2" fmla="*/ 394217 w 2175481"/>
              <a:gd name="connsiteY2" fmla="*/ 3179601 h 3661203"/>
              <a:gd name="connsiteX3" fmla="*/ 11567 w 2175481"/>
              <a:gd name="connsiteY3" fmla="*/ 1504763 h 3661203"/>
              <a:gd name="connsiteX4" fmla="*/ 1180371 w 2175481"/>
              <a:gd name="connsiteY4" fmla="*/ 0 h 3661203"/>
              <a:gd name="connsiteX5" fmla="*/ 2174000 w 2175481"/>
              <a:gd name="connsiteY5" fmla="*/ 2811572 h 3661203"/>
              <a:gd name="connsiteX0" fmla="*/ 2174000 w 2175413"/>
              <a:gd name="connsiteY0" fmla="*/ 2811572 h 3661203"/>
              <a:gd name="connsiteX1" fmla="*/ 1101987 w 2175413"/>
              <a:gd name="connsiteY1" fmla="*/ 3649068 h 3661203"/>
              <a:gd name="connsiteX2" fmla="*/ 394217 w 2175413"/>
              <a:gd name="connsiteY2" fmla="*/ 3179601 h 3661203"/>
              <a:gd name="connsiteX3" fmla="*/ 11567 w 2175413"/>
              <a:gd name="connsiteY3" fmla="*/ 1504763 h 3661203"/>
              <a:gd name="connsiteX4" fmla="*/ 1180371 w 2175413"/>
              <a:gd name="connsiteY4" fmla="*/ 0 h 3661203"/>
              <a:gd name="connsiteX5" fmla="*/ 2174000 w 2175413"/>
              <a:gd name="connsiteY5" fmla="*/ 2811572 h 3661203"/>
              <a:gd name="connsiteX0" fmla="*/ 2174000 w 2175057"/>
              <a:gd name="connsiteY0" fmla="*/ 2811572 h 3661203"/>
              <a:gd name="connsiteX1" fmla="*/ 1101987 w 2175057"/>
              <a:gd name="connsiteY1" fmla="*/ 3649068 h 3661203"/>
              <a:gd name="connsiteX2" fmla="*/ 394217 w 2175057"/>
              <a:gd name="connsiteY2" fmla="*/ 3179601 h 3661203"/>
              <a:gd name="connsiteX3" fmla="*/ 11567 w 2175057"/>
              <a:gd name="connsiteY3" fmla="*/ 1504763 h 3661203"/>
              <a:gd name="connsiteX4" fmla="*/ 1180371 w 2175057"/>
              <a:gd name="connsiteY4" fmla="*/ 0 h 3661203"/>
              <a:gd name="connsiteX5" fmla="*/ 2174000 w 2175057"/>
              <a:gd name="connsiteY5" fmla="*/ 2811572 h 3661203"/>
              <a:gd name="connsiteX0" fmla="*/ 2173507 w 2174492"/>
              <a:gd name="connsiteY0" fmla="*/ 2811572 h 3648000"/>
              <a:gd name="connsiteX1" fmla="*/ 1008310 w 2174492"/>
              <a:gd name="connsiteY1" fmla="*/ 3635283 h 3648000"/>
              <a:gd name="connsiteX2" fmla="*/ 393724 w 2174492"/>
              <a:gd name="connsiteY2" fmla="*/ 3179601 h 3648000"/>
              <a:gd name="connsiteX3" fmla="*/ 11074 w 2174492"/>
              <a:gd name="connsiteY3" fmla="*/ 1504763 h 3648000"/>
              <a:gd name="connsiteX4" fmla="*/ 1179878 w 2174492"/>
              <a:gd name="connsiteY4" fmla="*/ 0 h 3648000"/>
              <a:gd name="connsiteX5" fmla="*/ 2173507 w 2174492"/>
              <a:gd name="connsiteY5" fmla="*/ 2811572 h 3648000"/>
              <a:gd name="connsiteX0" fmla="*/ 2175231 w 2176216"/>
              <a:gd name="connsiteY0" fmla="*/ 2811572 h 3649273"/>
              <a:gd name="connsiteX1" fmla="*/ 1010034 w 2176216"/>
              <a:gd name="connsiteY1" fmla="*/ 3635283 h 3649273"/>
              <a:gd name="connsiteX2" fmla="*/ 348199 w 2176216"/>
              <a:gd name="connsiteY2" fmla="*/ 3201910 h 3649273"/>
              <a:gd name="connsiteX3" fmla="*/ 12798 w 2176216"/>
              <a:gd name="connsiteY3" fmla="*/ 1504763 h 3649273"/>
              <a:gd name="connsiteX4" fmla="*/ 1181602 w 2176216"/>
              <a:gd name="connsiteY4" fmla="*/ 0 h 3649273"/>
              <a:gd name="connsiteX5" fmla="*/ 2175231 w 2176216"/>
              <a:gd name="connsiteY5" fmla="*/ 2811572 h 3649273"/>
              <a:gd name="connsiteX0" fmla="*/ 1931776 w 1932973"/>
              <a:gd name="connsiteY0" fmla="*/ 2724280 h 3649273"/>
              <a:gd name="connsiteX1" fmla="*/ 1010034 w 1932973"/>
              <a:gd name="connsiteY1" fmla="*/ 3635283 h 3649273"/>
              <a:gd name="connsiteX2" fmla="*/ 348199 w 1932973"/>
              <a:gd name="connsiteY2" fmla="*/ 3201910 h 3649273"/>
              <a:gd name="connsiteX3" fmla="*/ 12798 w 1932973"/>
              <a:gd name="connsiteY3" fmla="*/ 1504763 h 3649273"/>
              <a:gd name="connsiteX4" fmla="*/ 1181602 w 1932973"/>
              <a:gd name="connsiteY4" fmla="*/ 0 h 3649273"/>
              <a:gd name="connsiteX5" fmla="*/ 1931776 w 1932973"/>
              <a:gd name="connsiteY5" fmla="*/ 2724280 h 3649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32973" h="3649273">
                <a:moveTo>
                  <a:pt x="1931776" y="2724280"/>
                </a:moveTo>
                <a:cubicBezTo>
                  <a:pt x="1974327" y="3327867"/>
                  <a:pt x="867660" y="3347851"/>
                  <a:pt x="1010034" y="3635283"/>
                </a:cubicBezTo>
                <a:cubicBezTo>
                  <a:pt x="713404" y="3696621"/>
                  <a:pt x="514405" y="3556997"/>
                  <a:pt x="348199" y="3201910"/>
                </a:cubicBezTo>
                <a:cubicBezTo>
                  <a:pt x="181993" y="2846823"/>
                  <a:pt x="-58225" y="2126982"/>
                  <a:pt x="12798" y="1504763"/>
                </a:cubicBezTo>
                <a:cubicBezTo>
                  <a:pt x="112104" y="634772"/>
                  <a:pt x="605154" y="0"/>
                  <a:pt x="1181602" y="0"/>
                </a:cubicBezTo>
                <a:lnTo>
                  <a:pt x="1931776" y="272428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hord 268"/>
          <p:cNvSpPr/>
          <p:nvPr userDrawn="1"/>
        </p:nvSpPr>
        <p:spPr>
          <a:xfrm rot="18904173">
            <a:off x="4051021" y="117279"/>
            <a:ext cx="2496574" cy="2011861"/>
          </a:xfrm>
          <a:custGeom>
            <a:avLst/>
            <a:gdLst>
              <a:gd name="connsiteX0" fmla="*/ 2156201 w 4053909"/>
              <a:gd name="connsiteY0" fmla="*/ 3700 h 3635886"/>
              <a:gd name="connsiteX1" fmla="*/ 3506631 w 4053909"/>
              <a:gd name="connsiteY1" fmla="*/ 575475 h 3635886"/>
              <a:gd name="connsiteX2" fmla="*/ 4040652 w 4053909"/>
              <a:gd name="connsiteY2" fmla="*/ 2025525 h 3635886"/>
              <a:gd name="connsiteX3" fmla="*/ 2156201 w 4053909"/>
              <a:gd name="connsiteY3" fmla="*/ 3700 h 3635886"/>
              <a:gd name="connsiteX0" fmla="*/ 0 w 1879783"/>
              <a:gd name="connsiteY0" fmla="*/ 0 h 1689323"/>
              <a:gd name="connsiteX1" fmla="*/ 1350430 w 1879783"/>
              <a:gd name="connsiteY1" fmla="*/ 571775 h 1689323"/>
              <a:gd name="connsiteX2" fmla="*/ 1865574 w 1879783"/>
              <a:gd name="connsiteY2" fmla="*/ 1689323 h 1689323"/>
              <a:gd name="connsiteX3" fmla="*/ 0 w 1879783"/>
              <a:gd name="connsiteY3" fmla="*/ 0 h 1689323"/>
              <a:gd name="connsiteX0" fmla="*/ 0 w 1932669"/>
              <a:gd name="connsiteY0" fmla="*/ 0 h 1633835"/>
              <a:gd name="connsiteX1" fmla="*/ 1350430 w 1932669"/>
              <a:gd name="connsiteY1" fmla="*/ 571775 h 1633835"/>
              <a:gd name="connsiteX2" fmla="*/ 1920927 w 1932669"/>
              <a:gd name="connsiteY2" fmla="*/ 1633835 h 1633835"/>
              <a:gd name="connsiteX3" fmla="*/ 0 w 1932669"/>
              <a:gd name="connsiteY3" fmla="*/ 0 h 1633835"/>
              <a:gd name="connsiteX0" fmla="*/ 0 w 2496574"/>
              <a:gd name="connsiteY0" fmla="*/ 0 h 2011861"/>
              <a:gd name="connsiteX1" fmla="*/ 1914335 w 2496574"/>
              <a:gd name="connsiteY1" fmla="*/ 949801 h 2011861"/>
              <a:gd name="connsiteX2" fmla="*/ 2484832 w 2496574"/>
              <a:gd name="connsiteY2" fmla="*/ 2011861 h 2011861"/>
              <a:gd name="connsiteX3" fmla="*/ 0 w 2496574"/>
              <a:gd name="connsiteY3" fmla="*/ 0 h 2011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96574" h="2011861">
                <a:moveTo>
                  <a:pt x="0" y="0"/>
                </a:moveTo>
                <a:cubicBezTo>
                  <a:pt x="514873" y="29505"/>
                  <a:pt x="1561729" y="612014"/>
                  <a:pt x="1914335" y="949801"/>
                </a:cubicBezTo>
                <a:cubicBezTo>
                  <a:pt x="2321037" y="1339411"/>
                  <a:pt x="2552780" y="1481638"/>
                  <a:pt x="2484832" y="2011861"/>
                </a:cubicBezTo>
                <a:cubicBezTo>
                  <a:pt x="1856682" y="1337919"/>
                  <a:pt x="628150" y="673942"/>
                  <a:pt x="0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hord 9"/>
          <p:cNvSpPr/>
          <p:nvPr userDrawn="1"/>
        </p:nvSpPr>
        <p:spPr>
          <a:xfrm rot="6638043">
            <a:off x="2797517" y="-105515"/>
            <a:ext cx="2373085" cy="4173426"/>
          </a:xfrm>
          <a:prstGeom prst="chord">
            <a:avLst>
              <a:gd name="adj1" fmla="val 5364253"/>
              <a:gd name="adj2" fmla="val 1397463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3"/>
          <p:cNvSpPr txBox="1"/>
          <p:nvPr userDrawn="1"/>
        </p:nvSpPr>
        <p:spPr>
          <a:xfrm>
            <a:off x="3653901" y="1080192"/>
            <a:ext cx="2880000" cy="14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3"/>
          <p:cNvSpPr txBox="1"/>
          <p:nvPr userDrawn="1"/>
        </p:nvSpPr>
        <p:spPr>
          <a:xfrm>
            <a:off x="360000" y="2615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/>
          </p:cNvSpPr>
          <p:nvPr userDrawn="1"/>
        </p:nvSpPr>
        <p:spPr>
          <a:xfrm>
            <a:off x="96950" y="9347755"/>
            <a:ext cx="6688618" cy="504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4925">
            <a:noFill/>
          </a:ln>
        </p:spPr>
        <p:txBody>
          <a:bodyPr wrap="square" rtlCol="0">
            <a:noAutofit/>
          </a:bodyPr>
          <a:lstStyle/>
          <a:p>
            <a:r>
              <a:rPr lang="en-GB" sz="1200">
                <a:solidFill>
                  <a:schemeClr val="accent4">
                    <a:lumMod val="20000"/>
                    <a:lumOff val="80000"/>
                  </a:schemeClr>
                </a:solidFill>
              </a:rPr>
              <a:t>Agreed Problem</a:t>
            </a:r>
          </a:p>
          <a:p>
            <a:r>
              <a:rPr lang="en-GB" sz="1200">
                <a:solidFill>
                  <a:schemeClr val="accent4">
                    <a:lumMod val="20000"/>
                    <a:lumOff val="80000"/>
                  </a:schemeClr>
                </a:solidFill>
              </a:rPr>
              <a:t>Statement  </a:t>
            </a:r>
          </a:p>
        </p:txBody>
      </p:sp>
      <p:sp>
        <p:nvSpPr>
          <p:cNvPr id="14" name="Text Box 3"/>
          <p:cNvSpPr txBox="1"/>
          <p:nvPr userDrawn="1"/>
        </p:nvSpPr>
        <p:spPr>
          <a:xfrm>
            <a:off x="1326118" y="9402432"/>
            <a:ext cx="5358309" cy="39749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 userDrawn="1"/>
        </p:nvSpPr>
        <p:spPr>
          <a:xfrm>
            <a:off x="875172" y="6771996"/>
            <a:ext cx="5178915" cy="22810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sp>
        <p:nvSpPr>
          <p:cNvPr id="16" name="Chord 15"/>
          <p:cNvSpPr/>
          <p:nvPr userDrawn="1"/>
        </p:nvSpPr>
        <p:spPr>
          <a:xfrm rot="1204210">
            <a:off x="5868428" y="7563078"/>
            <a:ext cx="259395" cy="351342"/>
          </a:xfrm>
          <a:prstGeom prst="chord">
            <a:avLst>
              <a:gd name="adj1" fmla="val 2699994"/>
              <a:gd name="adj2" fmla="val 1620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 userDrawn="1"/>
        </p:nvSpPr>
        <p:spPr>
          <a:xfrm>
            <a:off x="360000" y="2615492"/>
            <a:ext cx="180000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8" name="Moon 17"/>
          <p:cNvSpPr/>
          <p:nvPr userDrawn="1"/>
        </p:nvSpPr>
        <p:spPr>
          <a:xfrm rot="10966307">
            <a:off x="545888" y="7528693"/>
            <a:ext cx="596662" cy="820233"/>
          </a:xfrm>
          <a:prstGeom prst="moon">
            <a:avLst>
              <a:gd name="adj" fmla="val 60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sp>
        <p:nvSpPr>
          <p:cNvPr id="19" name="Moon 18"/>
          <p:cNvSpPr/>
          <p:nvPr userDrawn="1"/>
        </p:nvSpPr>
        <p:spPr>
          <a:xfrm rot="10800000">
            <a:off x="512070" y="7191355"/>
            <a:ext cx="596662" cy="820233"/>
          </a:xfrm>
          <a:prstGeom prst="moon">
            <a:avLst>
              <a:gd name="adj" fmla="val 60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5029985" y="7191355"/>
            <a:ext cx="333375" cy="252644"/>
            <a:chOff x="7470022" y="7231446"/>
            <a:chExt cx="333375" cy="252644"/>
          </a:xfrm>
        </p:grpSpPr>
        <p:sp>
          <p:nvSpPr>
            <p:cNvPr id="21" name="Oval 20"/>
            <p:cNvSpPr/>
            <p:nvPr/>
          </p:nvSpPr>
          <p:spPr>
            <a:xfrm>
              <a:off x="7470022" y="7231446"/>
              <a:ext cx="333375" cy="252644"/>
            </a:xfrm>
            <a:prstGeom prst="ellipse">
              <a:avLst/>
            </a:prstGeom>
            <a:solidFill>
              <a:srgbClr val="FFF7E1"/>
            </a:solidFill>
            <a:ln w="3175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7499376" y="7231446"/>
              <a:ext cx="290473" cy="252644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7590698" y="7260829"/>
              <a:ext cx="150399" cy="15451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Moon 23"/>
          <p:cNvSpPr/>
          <p:nvPr userDrawn="1"/>
        </p:nvSpPr>
        <p:spPr>
          <a:xfrm rot="15887713">
            <a:off x="2597283" y="6215613"/>
            <a:ext cx="596662" cy="820233"/>
          </a:xfrm>
          <a:prstGeom prst="moon">
            <a:avLst>
              <a:gd name="adj" fmla="val 60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sp>
        <p:nvSpPr>
          <p:cNvPr id="25" name="Moon 24"/>
          <p:cNvSpPr/>
          <p:nvPr userDrawn="1"/>
        </p:nvSpPr>
        <p:spPr>
          <a:xfrm rot="15887713">
            <a:off x="2777896" y="6162847"/>
            <a:ext cx="596662" cy="820233"/>
          </a:xfrm>
          <a:prstGeom prst="moon">
            <a:avLst>
              <a:gd name="adj" fmla="val 60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sp>
        <p:nvSpPr>
          <p:cNvPr id="26" name="Moon 25"/>
          <p:cNvSpPr/>
          <p:nvPr userDrawn="1"/>
        </p:nvSpPr>
        <p:spPr>
          <a:xfrm rot="15887713">
            <a:off x="2912751" y="6179362"/>
            <a:ext cx="596662" cy="820233"/>
          </a:xfrm>
          <a:prstGeom prst="moon">
            <a:avLst>
              <a:gd name="adj" fmla="val 607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600"/>
          </a:p>
        </p:txBody>
      </p:sp>
      <p:grpSp>
        <p:nvGrpSpPr>
          <p:cNvPr id="27" name="Group 26"/>
          <p:cNvGrpSpPr>
            <a:grpSpLocks noChangeAspect="1"/>
          </p:cNvGrpSpPr>
          <p:nvPr userDrawn="1"/>
        </p:nvGrpSpPr>
        <p:grpSpPr>
          <a:xfrm>
            <a:off x="635717" y="8481071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28" name="Oval 27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9" name="Chord 28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Moon 29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31" name="Moon 30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36" name="Oval 35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3" name="Moon 32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34" name="Moon 33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35" name="Moon 34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39" name="Group 38"/>
          <p:cNvGrpSpPr>
            <a:grpSpLocks noChangeAspect="1"/>
          </p:cNvGrpSpPr>
          <p:nvPr userDrawn="1"/>
        </p:nvGrpSpPr>
        <p:grpSpPr>
          <a:xfrm>
            <a:off x="6251342" y="7553368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40" name="Oval 39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41" name="Chord 40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Moon 41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43" name="Moon 42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48" name="Oval 47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5" name="Moon 44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46" name="Moon 45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47" name="Moon 46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51" name="Group 50"/>
          <p:cNvGrpSpPr>
            <a:grpSpLocks noChangeAspect="1"/>
          </p:cNvGrpSpPr>
          <p:nvPr userDrawn="1"/>
        </p:nvGrpSpPr>
        <p:grpSpPr>
          <a:xfrm>
            <a:off x="6257406" y="8369575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52" name="Oval 51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53" name="Chord 52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Moon 53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55" name="Moon 54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60" name="Oval 59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7" name="Moon 56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58" name="Moon 57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59" name="Moon 58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63" name="Group 62"/>
          <p:cNvGrpSpPr>
            <a:grpSpLocks noChangeAspect="1"/>
          </p:cNvGrpSpPr>
          <p:nvPr userDrawn="1"/>
        </p:nvGrpSpPr>
        <p:grpSpPr>
          <a:xfrm>
            <a:off x="5533873" y="8949200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64" name="Oval 63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65" name="Chord 64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Moon 65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67" name="Moon 66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72" name="Oval 71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9" name="Moon 68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70" name="Moon 69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71" name="Moon 70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75" name="Group 74"/>
          <p:cNvGrpSpPr/>
          <p:nvPr userDrawn="1"/>
        </p:nvGrpSpPr>
        <p:grpSpPr>
          <a:xfrm>
            <a:off x="58553" y="7041464"/>
            <a:ext cx="987316" cy="1146693"/>
            <a:chOff x="-1712802" y="7186328"/>
            <a:chExt cx="987316" cy="1146693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7362BC1-B27B-4B90-A75B-F8A4B2CF2B22}"/>
                </a:ext>
              </a:extLst>
            </p:cNvPr>
            <p:cNvGrpSpPr/>
            <p:nvPr/>
          </p:nvGrpSpPr>
          <p:grpSpPr>
            <a:xfrm>
              <a:off x="-1633144" y="7186328"/>
              <a:ext cx="828000" cy="1146693"/>
              <a:chOff x="5918382" y="417823"/>
              <a:chExt cx="828000" cy="1146693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745E5B2A-0D03-48E9-8A87-5E9FCB9FAFA9}"/>
                  </a:ext>
                </a:extLst>
              </p:cNvPr>
              <p:cNvSpPr/>
              <p:nvPr/>
            </p:nvSpPr>
            <p:spPr>
              <a:xfrm>
                <a:off x="5918382" y="736516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pic>
            <p:nvPicPr>
              <p:cNvPr id="79" name="Graphic 15" descr="Help with solid fill">
                <a:extLst>
                  <a:ext uri="{FF2B5EF4-FFF2-40B4-BE49-F238E27FC236}">
                    <a16:creationId xmlns:a16="http://schemas.microsoft.com/office/drawing/2014/main" id="{C9F723F4-C65D-4110-B69F-08ABE9A175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74463" y="417823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C8A3C0F-1AB8-4594-BC69-F19BBDD32CEA}"/>
                </a:ext>
              </a:extLst>
            </p:cNvPr>
            <p:cNvSpPr txBox="1"/>
            <p:nvPr/>
          </p:nvSpPr>
          <p:spPr>
            <a:xfrm>
              <a:off x="-1712802" y="7611930"/>
              <a:ext cx="987316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3</a:t>
              </a:r>
              <a:br>
                <a:rPr lang="en-GB" sz="900" b="1"/>
              </a:br>
              <a:r>
                <a:rPr lang="en-GB" sz="900"/>
                <a:t>What is causing the problem?</a:t>
              </a:r>
              <a:endParaRPr lang="en-GB" sz="900">
                <a:cs typeface="Calibri"/>
              </a:endParaRPr>
            </a:p>
          </p:txBody>
        </p:sp>
      </p:grpSp>
      <p:grpSp>
        <p:nvGrpSpPr>
          <p:cNvPr id="80" name="Group 79"/>
          <p:cNvGrpSpPr/>
          <p:nvPr userDrawn="1"/>
        </p:nvGrpSpPr>
        <p:grpSpPr>
          <a:xfrm>
            <a:off x="1494991" y="6843866"/>
            <a:ext cx="4213636" cy="2094006"/>
            <a:chOff x="1209867" y="6930048"/>
            <a:chExt cx="4011295" cy="2094006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1209867" y="7957693"/>
              <a:ext cx="4011295" cy="7073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20400000">
              <a:off x="4615416" y="6930336"/>
              <a:ext cx="0" cy="1044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200000">
              <a:off x="4612876" y="7908054"/>
              <a:ext cx="0" cy="1116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200000">
              <a:off x="2092876" y="7908054"/>
              <a:ext cx="0" cy="1116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200000">
              <a:off x="3352876" y="7908054"/>
              <a:ext cx="0" cy="1116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20400000">
              <a:off x="2095416" y="6930048"/>
              <a:ext cx="0" cy="1044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20400000">
              <a:off x="3355416" y="6930048"/>
              <a:ext cx="0" cy="104400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87"/>
          <p:cNvCxnSpPr/>
          <p:nvPr userDrawn="1"/>
        </p:nvCxnSpPr>
        <p:spPr>
          <a:xfrm>
            <a:off x="1482610" y="7807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 Box 3"/>
          <p:cNvSpPr txBox="1"/>
          <p:nvPr userDrawn="1"/>
        </p:nvSpPr>
        <p:spPr>
          <a:xfrm>
            <a:off x="360001" y="1080192"/>
            <a:ext cx="2880000" cy="14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Text Box 3"/>
          <p:cNvSpPr txBox="1"/>
          <p:nvPr userDrawn="1"/>
        </p:nvSpPr>
        <p:spPr>
          <a:xfrm>
            <a:off x="360000" y="3227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Text Box 3"/>
          <p:cNvSpPr txBox="1"/>
          <p:nvPr userDrawn="1"/>
        </p:nvSpPr>
        <p:spPr>
          <a:xfrm>
            <a:off x="360000" y="3839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Text Box 3"/>
          <p:cNvSpPr txBox="1"/>
          <p:nvPr userDrawn="1"/>
        </p:nvSpPr>
        <p:spPr>
          <a:xfrm>
            <a:off x="360000" y="4451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Text Box 3"/>
          <p:cNvSpPr txBox="1"/>
          <p:nvPr userDrawn="1"/>
        </p:nvSpPr>
        <p:spPr>
          <a:xfrm>
            <a:off x="360000" y="5063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Text Box 3"/>
          <p:cNvSpPr txBox="1"/>
          <p:nvPr userDrawn="1"/>
        </p:nvSpPr>
        <p:spPr>
          <a:xfrm>
            <a:off x="360000" y="5711492"/>
            <a:ext cx="288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6" name="Text Box 3"/>
          <p:cNvSpPr txBox="1"/>
          <p:nvPr userDrawn="1"/>
        </p:nvSpPr>
        <p:spPr>
          <a:xfrm>
            <a:off x="3643561" y="2646819"/>
            <a:ext cx="1404000" cy="24305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 Data </a:t>
            </a:r>
          </a:p>
        </p:txBody>
      </p:sp>
      <p:sp>
        <p:nvSpPr>
          <p:cNvPr id="97" name="Text Box 3"/>
          <p:cNvSpPr txBox="1"/>
          <p:nvPr userDrawn="1"/>
        </p:nvSpPr>
        <p:spPr>
          <a:xfrm flipH="1">
            <a:off x="3423259" y="1096580"/>
            <a:ext cx="36000" cy="51571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Text Box 3"/>
          <p:cNvSpPr txBox="1"/>
          <p:nvPr userDrawn="1"/>
        </p:nvSpPr>
        <p:spPr>
          <a:xfrm>
            <a:off x="5157867" y="2642195"/>
            <a:ext cx="1404000" cy="24305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Target Data </a:t>
            </a:r>
          </a:p>
        </p:txBody>
      </p:sp>
      <p:sp>
        <p:nvSpPr>
          <p:cNvPr id="99" name="Text Box 3"/>
          <p:cNvSpPr txBox="1"/>
          <p:nvPr userDrawn="1"/>
        </p:nvSpPr>
        <p:spPr>
          <a:xfrm>
            <a:off x="3643561" y="2904404"/>
            <a:ext cx="1404000" cy="7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Text Box 3"/>
          <p:cNvSpPr txBox="1"/>
          <p:nvPr userDrawn="1"/>
        </p:nvSpPr>
        <p:spPr>
          <a:xfrm>
            <a:off x="3643561" y="3712968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" name="Text Box 3"/>
          <p:cNvSpPr txBox="1"/>
          <p:nvPr userDrawn="1"/>
        </p:nvSpPr>
        <p:spPr>
          <a:xfrm>
            <a:off x="3643561" y="4582899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" name="Text Box 3"/>
          <p:cNvSpPr txBox="1"/>
          <p:nvPr userDrawn="1"/>
        </p:nvSpPr>
        <p:spPr>
          <a:xfrm>
            <a:off x="3643561" y="5452830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3" name="Text Box 3"/>
          <p:cNvSpPr txBox="1"/>
          <p:nvPr userDrawn="1"/>
        </p:nvSpPr>
        <p:spPr>
          <a:xfrm>
            <a:off x="5150661" y="2909049"/>
            <a:ext cx="1404000" cy="7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" name="Text Box 3"/>
          <p:cNvSpPr txBox="1"/>
          <p:nvPr userDrawn="1"/>
        </p:nvSpPr>
        <p:spPr>
          <a:xfrm>
            <a:off x="5161590" y="3715388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5" name="Text Box 3"/>
          <p:cNvSpPr txBox="1"/>
          <p:nvPr userDrawn="1"/>
        </p:nvSpPr>
        <p:spPr>
          <a:xfrm>
            <a:off x="5161590" y="4585319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6" name="Text Box 3"/>
          <p:cNvSpPr txBox="1"/>
          <p:nvPr userDrawn="1"/>
        </p:nvSpPr>
        <p:spPr>
          <a:xfrm>
            <a:off x="5161590" y="5455250"/>
            <a:ext cx="1404000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7" name="Straight Connector 106"/>
          <p:cNvCxnSpPr/>
          <p:nvPr userDrawn="1"/>
        </p:nvCxnSpPr>
        <p:spPr>
          <a:xfrm>
            <a:off x="1369253" y="7483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 userDrawn="1"/>
        </p:nvCxnSpPr>
        <p:spPr>
          <a:xfrm>
            <a:off x="1235116" y="7159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 userDrawn="1"/>
        </p:nvCxnSpPr>
        <p:spPr>
          <a:xfrm>
            <a:off x="4136129" y="7807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 userDrawn="1"/>
        </p:nvCxnSpPr>
        <p:spPr>
          <a:xfrm>
            <a:off x="4023185" y="7483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 userDrawn="1"/>
        </p:nvCxnSpPr>
        <p:spPr>
          <a:xfrm>
            <a:off x="3923889" y="7159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 userDrawn="1"/>
        </p:nvCxnSpPr>
        <p:spPr>
          <a:xfrm>
            <a:off x="2793468" y="7807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 userDrawn="1"/>
        </p:nvCxnSpPr>
        <p:spPr>
          <a:xfrm>
            <a:off x="2700687" y="7483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 userDrawn="1"/>
        </p:nvCxnSpPr>
        <p:spPr>
          <a:xfrm>
            <a:off x="2594464" y="715967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 userDrawn="1"/>
        </p:nvCxnSpPr>
        <p:spPr>
          <a:xfrm>
            <a:off x="3794360" y="8843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 userDrawn="1"/>
        </p:nvCxnSpPr>
        <p:spPr>
          <a:xfrm>
            <a:off x="3937563" y="8519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 userDrawn="1"/>
        </p:nvCxnSpPr>
        <p:spPr>
          <a:xfrm>
            <a:off x="4056763" y="8195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 userDrawn="1"/>
        </p:nvCxnSpPr>
        <p:spPr>
          <a:xfrm>
            <a:off x="2491659" y="8843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 userDrawn="1"/>
        </p:nvCxnSpPr>
        <p:spPr>
          <a:xfrm>
            <a:off x="2634862" y="8519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 userDrawn="1"/>
        </p:nvCxnSpPr>
        <p:spPr>
          <a:xfrm>
            <a:off x="2752240" y="8195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 userDrawn="1"/>
        </p:nvCxnSpPr>
        <p:spPr>
          <a:xfrm>
            <a:off x="1169059" y="8843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 userDrawn="1"/>
        </p:nvCxnSpPr>
        <p:spPr>
          <a:xfrm>
            <a:off x="1326118" y="8519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 userDrawn="1"/>
        </p:nvCxnSpPr>
        <p:spPr>
          <a:xfrm>
            <a:off x="1422712" y="8195511"/>
            <a:ext cx="1080000" cy="0"/>
          </a:xfrm>
          <a:prstGeom prst="line">
            <a:avLst/>
          </a:prstGeom>
          <a:ln w="158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Rounded Rectangle 123"/>
          <p:cNvSpPr/>
          <p:nvPr userDrawn="1"/>
        </p:nvSpPr>
        <p:spPr>
          <a:xfrm>
            <a:off x="1169059" y="6548166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Rounded Rectangle 124"/>
          <p:cNvSpPr/>
          <p:nvPr userDrawn="1"/>
        </p:nvSpPr>
        <p:spPr>
          <a:xfrm>
            <a:off x="2501675" y="6540299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Rounded Rectangle 125"/>
          <p:cNvSpPr/>
          <p:nvPr userDrawn="1"/>
        </p:nvSpPr>
        <p:spPr>
          <a:xfrm>
            <a:off x="3832240" y="6528458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Rounded Rectangle 126"/>
          <p:cNvSpPr/>
          <p:nvPr userDrawn="1"/>
        </p:nvSpPr>
        <p:spPr>
          <a:xfrm>
            <a:off x="3802447" y="8879361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ounded Rectangle 127"/>
          <p:cNvSpPr/>
          <p:nvPr userDrawn="1"/>
        </p:nvSpPr>
        <p:spPr>
          <a:xfrm>
            <a:off x="2473345" y="8879361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Rounded Rectangle 128"/>
          <p:cNvSpPr/>
          <p:nvPr userDrawn="1"/>
        </p:nvSpPr>
        <p:spPr>
          <a:xfrm>
            <a:off x="1151693" y="8879361"/>
            <a:ext cx="1080000" cy="360000"/>
          </a:xfrm>
          <a:prstGeom prst="round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Cloud 129"/>
          <p:cNvSpPr/>
          <p:nvPr userDrawn="1"/>
        </p:nvSpPr>
        <p:spPr>
          <a:xfrm>
            <a:off x="91477" y="942542"/>
            <a:ext cx="1949806" cy="1157181"/>
          </a:xfrm>
          <a:prstGeom prst="cloud">
            <a:avLst/>
          </a:prstGeom>
          <a:solidFill>
            <a:srgbClr val="FAFAFA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Cloud 131"/>
          <p:cNvSpPr/>
          <p:nvPr userDrawn="1"/>
        </p:nvSpPr>
        <p:spPr>
          <a:xfrm>
            <a:off x="1357014" y="954431"/>
            <a:ext cx="1949806" cy="1157181"/>
          </a:xfrm>
          <a:prstGeom prst="cloud">
            <a:avLst/>
          </a:prstGeom>
          <a:solidFill>
            <a:srgbClr val="FAFAFA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45D0CF1B-1EC8-4D9E-8F49-0E39FA558756}"/>
              </a:ext>
            </a:extLst>
          </p:cNvPr>
          <p:cNvGrpSpPr/>
          <p:nvPr userDrawn="1"/>
        </p:nvGrpSpPr>
        <p:grpSpPr>
          <a:xfrm>
            <a:off x="217284" y="663209"/>
            <a:ext cx="850721" cy="1145255"/>
            <a:chOff x="308998" y="3193061"/>
            <a:chExt cx="588960" cy="792869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54969D9F-6A9D-450A-88DE-DB7A36E67AA5}"/>
                </a:ext>
              </a:extLst>
            </p:cNvPr>
            <p:cNvGrpSpPr/>
            <p:nvPr/>
          </p:nvGrpSpPr>
          <p:grpSpPr>
            <a:xfrm>
              <a:off x="308998" y="3193061"/>
              <a:ext cx="573231" cy="792869"/>
              <a:chOff x="344149" y="916066"/>
              <a:chExt cx="573231" cy="792869"/>
            </a:xfrm>
          </p:grpSpPr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65A69FA8-9540-455B-B4A9-AFC35C26101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4149" y="1135704"/>
                <a:ext cx="573231" cy="573231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311"/>
              </a:p>
            </p:txBody>
          </p:sp>
          <p:pic>
            <p:nvPicPr>
              <p:cNvPr id="139" name="Graphic 7" descr="Help with solid fill">
                <a:extLst>
                  <a:ext uri="{FF2B5EF4-FFF2-40B4-BE49-F238E27FC236}">
                    <a16:creationId xmlns:a16="http://schemas.microsoft.com/office/drawing/2014/main" id="{139F561B-87C5-44B6-A376-29125FDCAE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6303" y="916066"/>
                <a:ext cx="348923" cy="348923"/>
              </a:xfrm>
              <a:prstGeom prst="rect">
                <a:avLst/>
              </a:prstGeom>
            </p:spPr>
          </p:pic>
        </p:grp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B56EE8B-2969-4237-AFD1-132BB40A9388}"/>
                </a:ext>
              </a:extLst>
            </p:cNvPr>
            <p:cNvSpPr txBox="1"/>
            <p:nvPr/>
          </p:nvSpPr>
          <p:spPr>
            <a:xfrm>
              <a:off x="308998" y="3495615"/>
              <a:ext cx="588960" cy="379986"/>
            </a:xfrm>
            <a:prstGeom prst="rect">
              <a:avLst/>
            </a:prstGeom>
            <a:noFill/>
            <a:ln>
              <a:noFill/>
            </a:ln>
          </p:spPr>
          <p:txBody>
            <a:bodyPr rot="0" spcFirstLastPara="0" vertOverflow="overflow" horzOverflow="overflow" vert="horz" wrap="square" lIns="132080" tIns="66040" rIns="132080" bIns="6604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 dirty="0"/>
                <a:t>1</a:t>
              </a:r>
            </a:p>
            <a:p>
              <a:pPr algn="ctr"/>
              <a:r>
                <a:rPr lang="en-GB" sz="900" dirty="0"/>
                <a:t>What is the problem?</a:t>
              </a:r>
            </a:p>
          </p:txBody>
        </p:sp>
      </p:grpSp>
      <p:grpSp>
        <p:nvGrpSpPr>
          <p:cNvPr id="140" name="Group 139"/>
          <p:cNvGrpSpPr/>
          <p:nvPr userDrawn="1"/>
        </p:nvGrpSpPr>
        <p:grpSpPr>
          <a:xfrm>
            <a:off x="3850441" y="925053"/>
            <a:ext cx="2291673" cy="1777315"/>
            <a:chOff x="7102884" y="941351"/>
            <a:chExt cx="2291673" cy="1777315"/>
          </a:xfrm>
        </p:grpSpPr>
        <p:sp>
          <p:nvSpPr>
            <p:cNvPr id="141" name="Isosceles Triangle 140"/>
            <p:cNvSpPr>
              <a:spLocks noChangeAspect="1"/>
            </p:cNvSpPr>
            <p:nvPr/>
          </p:nvSpPr>
          <p:spPr>
            <a:xfrm rot="2700000">
              <a:off x="8554090" y="955964"/>
              <a:ext cx="432000" cy="728997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2" name="Isosceles Triangle 141"/>
            <p:cNvSpPr>
              <a:spLocks noChangeAspect="1"/>
            </p:cNvSpPr>
            <p:nvPr/>
          </p:nvSpPr>
          <p:spPr>
            <a:xfrm rot="16200000">
              <a:off x="7258884" y="1441375"/>
              <a:ext cx="468000" cy="780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3" name="Isosceles Triangle 142"/>
            <p:cNvSpPr>
              <a:spLocks noChangeAspect="1"/>
            </p:cNvSpPr>
            <p:nvPr/>
          </p:nvSpPr>
          <p:spPr>
            <a:xfrm rot="5400000">
              <a:off x="8770557" y="1445658"/>
              <a:ext cx="468000" cy="780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4" name="Isosceles Triangle 143"/>
            <p:cNvSpPr>
              <a:spLocks noChangeAspect="1"/>
            </p:cNvSpPr>
            <p:nvPr/>
          </p:nvSpPr>
          <p:spPr>
            <a:xfrm rot="13500000">
              <a:off x="7545595" y="1979815"/>
              <a:ext cx="432000" cy="729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5" name="Isosceles Triangle 144"/>
            <p:cNvSpPr>
              <a:spLocks noChangeAspect="1"/>
            </p:cNvSpPr>
            <p:nvPr/>
          </p:nvSpPr>
          <p:spPr>
            <a:xfrm>
              <a:off x="8050048" y="941351"/>
              <a:ext cx="415059" cy="504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6" name="Isosceles Triangle 145"/>
            <p:cNvSpPr>
              <a:spLocks noChangeAspect="1"/>
            </p:cNvSpPr>
            <p:nvPr/>
          </p:nvSpPr>
          <p:spPr>
            <a:xfrm rot="10800000">
              <a:off x="8058515" y="2166773"/>
              <a:ext cx="415059" cy="504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7" name="Isosceles Triangle 146"/>
            <p:cNvSpPr>
              <a:spLocks noChangeAspect="1"/>
            </p:cNvSpPr>
            <p:nvPr/>
          </p:nvSpPr>
          <p:spPr>
            <a:xfrm rot="8100000">
              <a:off x="8520222" y="1989666"/>
              <a:ext cx="432000" cy="729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8" name="Isosceles Triangle 147"/>
            <p:cNvSpPr>
              <a:spLocks noChangeAspect="1"/>
            </p:cNvSpPr>
            <p:nvPr/>
          </p:nvSpPr>
          <p:spPr>
            <a:xfrm rot="18900000">
              <a:off x="7487446" y="956491"/>
              <a:ext cx="432000" cy="729000"/>
            </a:xfrm>
            <a:prstGeom prst="triangle">
              <a:avLst/>
            </a:prstGeom>
            <a:solidFill>
              <a:srgbClr val="FFF9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149" name="Oval 148"/>
            <p:cNvSpPr>
              <a:spLocks noChangeAspect="1"/>
            </p:cNvSpPr>
            <p:nvPr/>
          </p:nvSpPr>
          <p:spPr>
            <a:xfrm>
              <a:off x="7903199" y="1463034"/>
              <a:ext cx="684000" cy="683545"/>
            </a:xfrm>
            <a:prstGeom prst="ellipse">
              <a:avLst/>
            </a:prstGeom>
            <a:solidFill>
              <a:srgbClr val="FFF5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</p:grpSp>
      <p:sp>
        <p:nvSpPr>
          <p:cNvPr id="154" name="TextBox 153"/>
          <p:cNvSpPr txBox="1"/>
          <p:nvPr userDrawn="1"/>
        </p:nvSpPr>
        <p:spPr>
          <a:xfrm>
            <a:off x="497795" y="2560170"/>
            <a:ext cx="275000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rgbClr val="002060"/>
                </a:solidFill>
              </a:rPr>
              <a:t>HO</a:t>
            </a:r>
          </a:p>
        </p:txBody>
      </p:sp>
      <p:sp>
        <p:nvSpPr>
          <p:cNvPr id="155" name="TextBox 154"/>
          <p:cNvSpPr txBox="1"/>
          <p:nvPr userDrawn="1"/>
        </p:nvSpPr>
        <p:spPr>
          <a:xfrm>
            <a:off x="360000" y="3226749"/>
            <a:ext cx="180000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56" name="TextBox 155"/>
          <p:cNvSpPr txBox="1"/>
          <p:nvPr userDrawn="1"/>
        </p:nvSpPr>
        <p:spPr>
          <a:xfrm>
            <a:off x="543560" y="3171427"/>
            <a:ext cx="275001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100" dirty="0">
                <a:solidFill>
                  <a:srgbClr val="002060"/>
                </a:solidFill>
              </a:rPr>
              <a:t>HAT</a:t>
            </a:r>
          </a:p>
        </p:txBody>
      </p:sp>
      <p:sp>
        <p:nvSpPr>
          <p:cNvPr id="157" name="TextBox 156"/>
          <p:cNvSpPr txBox="1"/>
          <p:nvPr userDrawn="1"/>
        </p:nvSpPr>
        <p:spPr>
          <a:xfrm>
            <a:off x="360000" y="3847173"/>
            <a:ext cx="180000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58" name="TextBox 157"/>
          <p:cNvSpPr txBox="1"/>
          <p:nvPr userDrawn="1"/>
        </p:nvSpPr>
        <p:spPr>
          <a:xfrm>
            <a:off x="549002" y="3791851"/>
            <a:ext cx="358346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100" dirty="0">
                <a:solidFill>
                  <a:srgbClr val="002060"/>
                </a:solidFill>
              </a:rPr>
              <a:t>HERE</a:t>
            </a:r>
          </a:p>
        </p:txBody>
      </p:sp>
      <p:sp>
        <p:nvSpPr>
          <p:cNvPr id="159" name="TextBox 158"/>
          <p:cNvSpPr txBox="1"/>
          <p:nvPr userDrawn="1"/>
        </p:nvSpPr>
        <p:spPr>
          <a:xfrm>
            <a:off x="360000" y="4458346"/>
            <a:ext cx="180000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60" name="TextBox 159"/>
          <p:cNvSpPr txBox="1"/>
          <p:nvPr userDrawn="1"/>
        </p:nvSpPr>
        <p:spPr>
          <a:xfrm>
            <a:off x="542614" y="4403024"/>
            <a:ext cx="378747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100" dirty="0">
                <a:solidFill>
                  <a:srgbClr val="002060"/>
                </a:solidFill>
              </a:rPr>
              <a:t>HEN</a:t>
            </a:r>
          </a:p>
        </p:txBody>
      </p:sp>
      <p:sp>
        <p:nvSpPr>
          <p:cNvPr id="161" name="TextBox 160"/>
          <p:cNvSpPr txBox="1"/>
          <p:nvPr userDrawn="1"/>
        </p:nvSpPr>
        <p:spPr>
          <a:xfrm>
            <a:off x="360000" y="5069097"/>
            <a:ext cx="180000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162" name="TextBox 161"/>
          <p:cNvSpPr txBox="1"/>
          <p:nvPr userDrawn="1"/>
        </p:nvSpPr>
        <p:spPr>
          <a:xfrm>
            <a:off x="542614" y="5013775"/>
            <a:ext cx="378747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100" dirty="0">
                <a:solidFill>
                  <a:srgbClr val="002060"/>
                </a:solidFill>
              </a:rPr>
              <a:t>HY</a:t>
            </a:r>
          </a:p>
        </p:txBody>
      </p:sp>
      <p:sp>
        <p:nvSpPr>
          <p:cNvPr id="163" name="TextBox 162"/>
          <p:cNvSpPr txBox="1"/>
          <p:nvPr userDrawn="1"/>
        </p:nvSpPr>
        <p:spPr>
          <a:xfrm>
            <a:off x="360333" y="5711467"/>
            <a:ext cx="185213" cy="180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</a:rPr>
              <a:t>H</a:t>
            </a:r>
          </a:p>
        </p:txBody>
      </p:sp>
      <p:sp>
        <p:nvSpPr>
          <p:cNvPr id="164" name="TextBox 163"/>
          <p:cNvSpPr txBox="1"/>
          <p:nvPr userDrawn="1"/>
        </p:nvSpPr>
        <p:spPr>
          <a:xfrm>
            <a:off x="542948" y="5656145"/>
            <a:ext cx="389715" cy="2906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100" dirty="0">
                <a:solidFill>
                  <a:srgbClr val="002060"/>
                </a:solidFill>
              </a:rPr>
              <a:t>OW</a:t>
            </a:r>
          </a:p>
        </p:txBody>
      </p: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7679266F-35A6-4840-B974-90F1DC8029BB}"/>
              </a:ext>
            </a:extLst>
          </p:cNvPr>
          <p:cNvGrpSpPr/>
          <p:nvPr userDrawn="1"/>
        </p:nvGrpSpPr>
        <p:grpSpPr>
          <a:xfrm>
            <a:off x="5825540" y="695262"/>
            <a:ext cx="828000" cy="1144731"/>
            <a:chOff x="1755726" y="3438142"/>
            <a:chExt cx="828000" cy="1144731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AD32427B-3A32-40EA-9641-3255C86CED4D}"/>
                </a:ext>
              </a:extLst>
            </p:cNvPr>
            <p:cNvGrpSpPr/>
            <p:nvPr/>
          </p:nvGrpSpPr>
          <p:grpSpPr>
            <a:xfrm>
              <a:off x="1755726" y="3438142"/>
              <a:ext cx="828000" cy="1144731"/>
              <a:chOff x="1819912" y="1151121"/>
              <a:chExt cx="828000" cy="1144731"/>
            </a:xfrm>
          </p:grpSpPr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42792280-6FE8-4C83-A8AE-A22E8670515F}"/>
                  </a:ext>
                </a:extLst>
              </p:cNvPr>
              <p:cNvSpPr/>
              <p:nvPr/>
            </p:nvSpPr>
            <p:spPr>
              <a:xfrm>
                <a:off x="1819912" y="1467852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pic>
            <p:nvPicPr>
              <p:cNvPr id="169" name="Graphic 12" descr="Help with solid fill">
                <a:extLst>
                  <a:ext uri="{FF2B5EF4-FFF2-40B4-BE49-F238E27FC236}">
                    <a16:creationId xmlns:a16="http://schemas.microsoft.com/office/drawing/2014/main" id="{38E6F552-DF8E-444A-8BB2-943F31D3DC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99358" y="1151121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C4A7C99F-8BDC-4146-813F-6419B290F3AC}"/>
                </a:ext>
              </a:extLst>
            </p:cNvPr>
            <p:cNvSpPr txBox="1"/>
            <p:nvPr/>
          </p:nvSpPr>
          <p:spPr>
            <a:xfrm>
              <a:off x="1784729" y="3914958"/>
              <a:ext cx="767719" cy="507831"/>
            </a:xfrm>
            <a:prstGeom prst="rect">
              <a:avLst/>
            </a:prstGeom>
            <a:noFill/>
            <a:ln>
              <a:noFill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2 </a:t>
              </a:r>
            </a:p>
            <a:p>
              <a:pPr algn="ctr"/>
              <a:r>
                <a:rPr lang="en-GB" sz="900"/>
                <a:t>What is the goal?</a:t>
              </a:r>
              <a:endParaRPr lang="en-GB" sz="900">
                <a:cs typeface="Calibri"/>
              </a:endParaRPr>
            </a:p>
          </p:txBody>
        </p:sp>
      </p:grpSp>
      <p:sp>
        <p:nvSpPr>
          <p:cNvPr id="170" name="TextBox 169"/>
          <p:cNvSpPr txBox="1"/>
          <p:nvPr userDrawn="1"/>
        </p:nvSpPr>
        <p:spPr>
          <a:xfrm>
            <a:off x="-3706888" y="4995183"/>
            <a:ext cx="1747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6">
                    <a:lumMod val="50000"/>
                  </a:schemeClr>
                </a:solidFill>
              </a:rPr>
              <a:t>Collaborative </a:t>
            </a:r>
            <a:br>
              <a:rPr lang="en-GB" sz="14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sz="1400" dirty="0">
                <a:solidFill>
                  <a:schemeClr val="accent6">
                    <a:lumMod val="50000"/>
                  </a:schemeClr>
                </a:solidFill>
              </a:rPr>
              <a:t>Problem Solving</a:t>
            </a:r>
          </a:p>
        </p:txBody>
      </p:sp>
      <p:sp>
        <p:nvSpPr>
          <p:cNvPr id="171" name="TextBox 170"/>
          <p:cNvSpPr txBox="1"/>
          <p:nvPr userDrawn="1"/>
        </p:nvSpPr>
        <p:spPr>
          <a:xfrm>
            <a:off x="72000" y="36000"/>
            <a:ext cx="5040000" cy="864000"/>
          </a:xfrm>
          <a:prstGeom prst="rect">
            <a:avLst/>
          </a:prstGeom>
          <a:noFill/>
        </p:spPr>
        <p:txBody>
          <a:bodyPr wrap="square" numCol="1" rtlCol="0">
            <a:prstTxWarp prst="textDeflateBottom">
              <a:avLst/>
            </a:prstTxWarp>
            <a:spAutoFit/>
          </a:bodyPr>
          <a:lstStyle>
            <a:defPPr>
              <a:defRPr lang="en-US"/>
            </a:defPPr>
            <a:lvl1pPr>
              <a:defRPr sz="1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>
                <a:solidFill>
                  <a:srgbClr val="002060"/>
                </a:solidFill>
              </a:rPr>
              <a:t>Problem on a Page</a:t>
            </a:r>
          </a:p>
        </p:txBody>
      </p:sp>
      <p:grpSp>
        <p:nvGrpSpPr>
          <p:cNvPr id="172" name="Group 171"/>
          <p:cNvGrpSpPr>
            <a:grpSpLocks noChangeAspect="1"/>
          </p:cNvGrpSpPr>
          <p:nvPr userDrawn="1"/>
        </p:nvGrpSpPr>
        <p:grpSpPr>
          <a:xfrm>
            <a:off x="6261261" y="6581521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173" name="Oval 172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74" name="Chord 173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5" name="Moon 174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76" name="Moon 175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177" name="Group 176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181" name="Oval 180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2" name="Oval 181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3" name="Oval 182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78" name="Moon 177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79" name="Moon 178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80" name="Moon 179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184" name="Group 183"/>
          <p:cNvGrpSpPr>
            <a:grpSpLocks noChangeAspect="1"/>
          </p:cNvGrpSpPr>
          <p:nvPr userDrawn="1"/>
        </p:nvGrpSpPr>
        <p:grpSpPr>
          <a:xfrm>
            <a:off x="5491656" y="6842299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185" name="Oval 184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86" name="Chord 185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7" name="Moon 186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88" name="Moon 187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189" name="Group 188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193" name="Oval 192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5" name="Oval 194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90" name="Moon 189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91" name="Moon 190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92" name="Moon 191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196" name="Group 195"/>
          <p:cNvGrpSpPr>
            <a:grpSpLocks noChangeAspect="1"/>
          </p:cNvGrpSpPr>
          <p:nvPr userDrawn="1"/>
        </p:nvGrpSpPr>
        <p:grpSpPr>
          <a:xfrm>
            <a:off x="165005" y="8828933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197" name="Oval 196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198" name="Chord 197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9" name="Moon 198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00" name="Moon 199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201" name="Group 200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205" name="Oval 204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6" name="Oval 205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7" name="Oval 206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02" name="Moon 201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03" name="Moon 202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04" name="Moon 203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grpSp>
        <p:nvGrpSpPr>
          <p:cNvPr id="208" name="Group 207"/>
          <p:cNvGrpSpPr>
            <a:grpSpLocks noChangeAspect="1"/>
          </p:cNvGrpSpPr>
          <p:nvPr userDrawn="1"/>
        </p:nvGrpSpPr>
        <p:grpSpPr>
          <a:xfrm>
            <a:off x="270863" y="6563893"/>
            <a:ext cx="417003" cy="180000"/>
            <a:chOff x="6513380" y="702446"/>
            <a:chExt cx="5670319" cy="2447607"/>
          </a:xfrm>
          <a:solidFill>
            <a:schemeClr val="bg1"/>
          </a:solidFill>
        </p:grpSpPr>
        <p:sp>
          <p:nvSpPr>
            <p:cNvPr id="209" name="Oval 208"/>
            <p:cNvSpPr/>
            <p:nvPr/>
          </p:nvSpPr>
          <p:spPr>
            <a:xfrm>
              <a:off x="6875087" y="934507"/>
              <a:ext cx="5178915" cy="2215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10" name="Chord 209"/>
            <p:cNvSpPr/>
            <p:nvPr/>
          </p:nvSpPr>
          <p:spPr>
            <a:xfrm rot="1204210">
              <a:off x="11924304" y="1808638"/>
              <a:ext cx="259395" cy="351342"/>
            </a:xfrm>
            <a:prstGeom prst="chord">
              <a:avLst>
                <a:gd name="adj1" fmla="val 2699994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1" name="Moon 210"/>
            <p:cNvSpPr/>
            <p:nvPr/>
          </p:nvSpPr>
          <p:spPr>
            <a:xfrm rot="10966307">
              <a:off x="6547198" y="1866158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12" name="Moon 211"/>
            <p:cNvSpPr/>
            <p:nvPr/>
          </p:nvSpPr>
          <p:spPr>
            <a:xfrm rot="10966307">
              <a:off x="6513380" y="152882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grpSp>
          <p:nvGrpSpPr>
            <p:cNvPr id="213" name="Group 212"/>
            <p:cNvGrpSpPr/>
            <p:nvPr/>
          </p:nvGrpSpPr>
          <p:grpSpPr>
            <a:xfrm>
              <a:off x="11039977" y="1385361"/>
              <a:ext cx="333375" cy="252644"/>
              <a:chOff x="7470022" y="7231446"/>
              <a:chExt cx="333375" cy="252644"/>
            </a:xfrm>
            <a:grpFill/>
          </p:grpSpPr>
          <p:sp>
            <p:nvSpPr>
              <p:cNvPr id="217" name="Oval 216"/>
              <p:cNvSpPr/>
              <p:nvPr/>
            </p:nvSpPr>
            <p:spPr>
              <a:xfrm>
                <a:off x="7470022" y="7231446"/>
                <a:ext cx="333375" cy="252644"/>
              </a:xfrm>
              <a:prstGeom prst="ellipse">
                <a:avLst/>
              </a:prstGeom>
              <a:grpFill/>
              <a:ln w="31750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8" name="Oval 217"/>
              <p:cNvSpPr/>
              <p:nvPr/>
            </p:nvSpPr>
            <p:spPr>
              <a:xfrm>
                <a:off x="7512924" y="7231446"/>
                <a:ext cx="290473" cy="252644"/>
              </a:xfrm>
              <a:prstGeom prst="ellipse">
                <a:avLst/>
              </a:prstGeom>
              <a:grpFill/>
              <a:ln w="34925">
                <a:solidFill>
                  <a:srgbClr val="DDF6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9" name="Oval 218"/>
              <p:cNvSpPr/>
              <p:nvPr/>
            </p:nvSpPr>
            <p:spPr>
              <a:xfrm>
                <a:off x="7599011" y="7269556"/>
                <a:ext cx="150399" cy="154516"/>
              </a:xfrm>
              <a:prstGeom prst="ellipse">
                <a:avLst/>
              </a:prstGeom>
              <a:grpFill/>
              <a:ln w="25400">
                <a:solidFill>
                  <a:srgbClr val="FFF7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14" name="Moon 213"/>
            <p:cNvSpPr/>
            <p:nvPr/>
          </p:nvSpPr>
          <p:spPr>
            <a:xfrm rot="15887713">
              <a:off x="8348161" y="669951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15" name="Moon 214"/>
            <p:cNvSpPr/>
            <p:nvPr/>
          </p:nvSpPr>
          <p:spPr>
            <a:xfrm rot="15887713">
              <a:off x="8528774" y="617185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  <p:sp>
          <p:nvSpPr>
            <p:cNvPr id="216" name="Moon 215"/>
            <p:cNvSpPr/>
            <p:nvPr/>
          </p:nvSpPr>
          <p:spPr>
            <a:xfrm rot="15887713">
              <a:off x="8733961" y="590660"/>
              <a:ext cx="596662" cy="820233"/>
            </a:xfrm>
            <a:prstGeom prst="moon">
              <a:avLst>
                <a:gd name="adj" fmla="val 60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32080" tIns="66040" rIns="132080" bIns="660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2600"/>
            </a:p>
          </p:txBody>
        </p:sp>
      </p:grpSp>
      <p:sp>
        <p:nvSpPr>
          <p:cNvPr id="220" name="Text Placeholder 92"/>
          <p:cNvSpPr>
            <a:spLocks noGrp="1"/>
          </p:cNvSpPr>
          <p:nvPr>
            <p:ph type="body" sz="quarter" idx="17" hasCustomPrompt="1"/>
          </p:nvPr>
        </p:nvSpPr>
        <p:spPr>
          <a:xfrm>
            <a:off x="745942" y="2622376"/>
            <a:ext cx="2482491" cy="521476"/>
          </a:xfrm>
        </p:spPr>
        <p:txBody>
          <a:bodyPr lIns="36000" tIns="18000" bIns="18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GB" dirty="0"/>
              <a:t>is it a problem for?</a:t>
            </a:r>
          </a:p>
        </p:txBody>
      </p:sp>
      <p:sp>
        <p:nvSpPr>
          <p:cNvPr id="221" name="Text Placeholder 92"/>
          <p:cNvSpPr>
            <a:spLocks noGrp="1"/>
          </p:cNvSpPr>
          <p:nvPr>
            <p:ph type="body" sz="quarter" idx="18" hasCustomPrompt="1"/>
          </p:nvPr>
        </p:nvSpPr>
        <p:spPr>
          <a:xfrm>
            <a:off x="1182341" y="6548755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22" name="Text Placeholder 92"/>
          <p:cNvSpPr>
            <a:spLocks noGrp="1"/>
          </p:cNvSpPr>
          <p:nvPr>
            <p:ph type="body" sz="quarter" idx="19" hasCustomPrompt="1"/>
          </p:nvPr>
        </p:nvSpPr>
        <p:spPr>
          <a:xfrm>
            <a:off x="991255" y="1059412"/>
            <a:ext cx="2243711" cy="1500758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Explain the problem as you understand it</a:t>
            </a:r>
            <a:endParaRPr lang="en-GB" dirty="0"/>
          </a:p>
        </p:txBody>
      </p:sp>
      <p:sp>
        <p:nvSpPr>
          <p:cNvPr id="223" name="Text Placeholder 92"/>
          <p:cNvSpPr>
            <a:spLocks noGrp="1"/>
          </p:cNvSpPr>
          <p:nvPr>
            <p:ph type="body" sz="quarter" idx="20" hasCustomPrompt="1"/>
          </p:nvPr>
        </p:nvSpPr>
        <p:spPr>
          <a:xfrm>
            <a:off x="3664374" y="1064480"/>
            <a:ext cx="2243711" cy="1500758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Where would you like to be?</a:t>
            </a:r>
            <a:endParaRPr lang="en-GB" dirty="0"/>
          </a:p>
        </p:txBody>
      </p:sp>
      <p:sp>
        <p:nvSpPr>
          <p:cNvPr id="225" name="Text Placeholder 92"/>
          <p:cNvSpPr>
            <a:spLocks noGrp="1"/>
          </p:cNvSpPr>
          <p:nvPr>
            <p:ph type="body" sz="quarter" idx="22" hasCustomPrompt="1"/>
          </p:nvPr>
        </p:nvSpPr>
        <p:spPr>
          <a:xfrm>
            <a:off x="760812" y="3226697"/>
            <a:ext cx="2482491" cy="521476"/>
          </a:xfrm>
        </p:spPr>
        <p:txBody>
          <a:bodyPr lIns="36000" tIns="18000" bIns="18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 causing the problem?</a:t>
            </a:r>
            <a:endParaRPr lang="en-GB" dirty="0"/>
          </a:p>
        </p:txBody>
      </p:sp>
      <p:sp>
        <p:nvSpPr>
          <p:cNvPr id="226" name="Text Placeholder 92"/>
          <p:cNvSpPr>
            <a:spLocks noGrp="1"/>
          </p:cNvSpPr>
          <p:nvPr>
            <p:ph type="body" sz="quarter" idx="23" hasCustomPrompt="1"/>
          </p:nvPr>
        </p:nvSpPr>
        <p:spPr>
          <a:xfrm>
            <a:off x="754513" y="5068247"/>
            <a:ext cx="2482491" cy="521476"/>
          </a:xfrm>
        </p:spPr>
        <p:txBody>
          <a:bodyPr lIns="36000" tIns="18000" bIns="18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 it a problem?</a:t>
            </a:r>
            <a:endParaRPr lang="en-GB" dirty="0"/>
          </a:p>
        </p:txBody>
      </p:sp>
      <p:sp>
        <p:nvSpPr>
          <p:cNvPr id="227" name="Text Placeholder 92"/>
          <p:cNvSpPr>
            <a:spLocks noGrp="1"/>
          </p:cNvSpPr>
          <p:nvPr>
            <p:ph type="body" sz="quarter" idx="24" hasCustomPrompt="1"/>
          </p:nvPr>
        </p:nvSpPr>
        <p:spPr>
          <a:xfrm>
            <a:off x="752475" y="5718929"/>
            <a:ext cx="2482491" cy="521476"/>
          </a:xfrm>
        </p:spPr>
        <p:txBody>
          <a:bodyPr lIns="36000" tIns="18000" bIns="18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do we know it is a problem?</a:t>
            </a:r>
            <a:endParaRPr lang="en-GB" dirty="0"/>
          </a:p>
        </p:txBody>
      </p:sp>
      <p:sp>
        <p:nvSpPr>
          <p:cNvPr id="228" name="Text Placeholder 92"/>
          <p:cNvSpPr>
            <a:spLocks noGrp="1"/>
          </p:cNvSpPr>
          <p:nvPr>
            <p:ph type="body" sz="quarter" idx="25" hasCustomPrompt="1"/>
          </p:nvPr>
        </p:nvSpPr>
        <p:spPr>
          <a:xfrm>
            <a:off x="760123" y="4463541"/>
            <a:ext cx="2482491" cy="521476"/>
          </a:xfrm>
        </p:spPr>
        <p:txBody>
          <a:bodyPr lIns="36000" tIns="18000" bIns="18000"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 it a problem?</a:t>
            </a:r>
            <a:endParaRPr lang="en-GB" dirty="0"/>
          </a:p>
        </p:txBody>
      </p:sp>
      <p:sp>
        <p:nvSpPr>
          <p:cNvPr id="229" name="Text Placeholder 92"/>
          <p:cNvSpPr>
            <a:spLocks noGrp="1"/>
          </p:cNvSpPr>
          <p:nvPr>
            <p:ph type="body" sz="quarter" idx="26" hasCustomPrompt="1"/>
          </p:nvPr>
        </p:nvSpPr>
        <p:spPr>
          <a:xfrm>
            <a:off x="763919" y="3845815"/>
            <a:ext cx="2482491" cy="521476"/>
          </a:xfrm>
        </p:spPr>
        <p:txBody>
          <a:bodyPr lIns="108000" tIns="18000" bIns="18000">
            <a:norm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 it a problem?</a:t>
            </a:r>
            <a:endParaRPr lang="en-GB" dirty="0"/>
          </a:p>
        </p:txBody>
      </p:sp>
      <p:sp>
        <p:nvSpPr>
          <p:cNvPr id="243" name="Text Placeholder 92"/>
          <p:cNvSpPr>
            <a:spLocks noGrp="1"/>
          </p:cNvSpPr>
          <p:nvPr>
            <p:ph type="body" sz="quarter" idx="33"/>
          </p:nvPr>
        </p:nvSpPr>
        <p:spPr>
          <a:xfrm>
            <a:off x="5155515" y="3710355"/>
            <a:ext cx="1416862" cy="794613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4" name="Text Placeholder 92"/>
          <p:cNvSpPr>
            <a:spLocks noGrp="1"/>
          </p:cNvSpPr>
          <p:nvPr>
            <p:ph type="body" sz="quarter" idx="34"/>
          </p:nvPr>
        </p:nvSpPr>
        <p:spPr>
          <a:xfrm>
            <a:off x="5139045" y="2894351"/>
            <a:ext cx="1416862" cy="72174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5" name="Text Placeholder 92"/>
          <p:cNvSpPr>
            <a:spLocks noGrp="1"/>
          </p:cNvSpPr>
          <p:nvPr>
            <p:ph type="body" sz="quarter" idx="35"/>
          </p:nvPr>
        </p:nvSpPr>
        <p:spPr>
          <a:xfrm>
            <a:off x="3643268" y="2897683"/>
            <a:ext cx="1416862" cy="72174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6" name="Text Placeholder 92"/>
          <p:cNvSpPr>
            <a:spLocks noGrp="1"/>
          </p:cNvSpPr>
          <p:nvPr>
            <p:ph type="body" sz="quarter" idx="36"/>
          </p:nvPr>
        </p:nvSpPr>
        <p:spPr>
          <a:xfrm>
            <a:off x="3644599" y="3717983"/>
            <a:ext cx="1416862" cy="78372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7" name="Text Placeholder 92"/>
          <p:cNvSpPr>
            <a:spLocks noGrp="1"/>
          </p:cNvSpPr>
          <p:nvPr>
            <p:ph type="body" sz="quarter" idx="37"/>
          </p:nvPr>
        </p:nvSpPr>
        <p:spPr>
          <a:xfrm>
            <a:off x="3630023" y="4585993"/>
            <a:ext cx="1416862" cy="78372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8" name="Text Placeholder 92"/>
          <p:cNvSpPr>
            <a:spLocks noGrp="1"/>
          </p:cNvSpPr>
          <p:nvPr>
            <p:ph type="body" sz="quarter" idx="38"/>
          </p:nvPr>
        </p:nvSpPr>
        <p:spPr>
          <a:xfrm>
            <a:off x="5164631" y="4593960"/>
            <a:ext cx="1416862" cy="78372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49" name="Text Placeholder 92"/>
          <p:cNvSpPr>
            <a:spLocks noGrp="1"/>
          </p:cNvSpPr>
          <p:nvPr>
            <p:ph type="body" sz="quarter" idx="39"/>
          </p:nvPr>
        </p:nvSpPr>
        <p:spPr>
          <a:xfrm>
            <a:off x="3645926" y="5452689"/>
            <a:ext cx="1416862" cy="78372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50" name="Text Placeholder 92"/>
          <p:cNvSpPr>
            <a:spLocks noGrp="1"/>
          </p:cNvSpPr>
          <p:nvPr>
            <p:ph type="body" sz="quarter" idx="40"/>
          </p:nvPr>
        </p:nvSpPr>
        <p:spPr>
          <a:xfrm>
            <a:off x="5156673" y="5460642"/>
            <a:ext cx="1416862" cy="78372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Edit Master text styles</a:t>
            </a:r>
            <a:endParaRPr lang="en-GB" dirty="0"/>
          </a:p>
        </p:txBody>
      </p:sp>
      <p:sp>
        <p:nvSpPr>
          <p:cNvPr id="251" name="Text Placeholder 92"/>
          <p:cNvSpPr>
            <a:spLocks noGrp="1"/>
          </p:cNvSpPr>
          <p:nvPr>
            <p:ph type="body" sz="quarter" idx="41" hasCustomPrompt="1"/>
          </p:nvPr>
        </p:nvSpPr>
        <p:spPr>
          <a:xfrm>
            <a:off x="2511533" y="6550086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52" name="Text Placeholder 92"/>
          <p:cNvSpPr>
            <a:spLocks noGrp="1"/>
          </p:cNvSpPr>
          <p:nvPr>
            <p:ph type="body" sz="quarter" idx="42" hasCustomPrompt="1"/>
          </p:nvPr>
        </p:nvSpPr>
        <p:spPr>
          <a:xfrm>
            <a:off x="3839410" y="6534184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53" name="Text Placeholder 92"/>
          <p:cNvSpPr>
            <a:spLocks noGrp="1"/>
          </p:cNvSpPr>
          <p:nvPr>
            <p:ph type="body" sz="quarter" idx="43" hasCustomPrompt="1"/>
          </p:nvPr>
        </p:nvSpPr>
        <p:spPr>
          <a:xfrm>
            <a:off x="1159813" y="8879807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54" name="Text Placeholder 92"/>
          <p:cNvSpPr>
            <a:spLocks noGrp="1"/>
          </p:cNvSpPr>
          <p:nvPr>
            <p:ph type="body" sz="quarter" idx="44" hasCustomPrompt="1"/>
          </p:nvPr>
        </p:nvSpPr>
        <p:spPr>
          <a:xfrm>
            <a:off x="3816858" y="8889083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55" name="Text Placeholder 92"/>
          <p:cNvSpPr>
            <a:spLocks noGrp="1"/>
          </p:cNvSpPr>
          <p:nvPr>
            <p:ph type="body" sz="quarter" idx="45" hasCustomPrompt="1"/>
          </p:nvPr>
        </p:nvSpPr>
        <p:spPr>
          <a:xfrm>
            <a:off x="2495637" y="8887751"/>
            <a:ext cx="1068957" cy="341634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Enter category</a:t>
            </a:r>
            <a:endParaRPr lang="en-GB" dirty="0"/>
          </a:p>
        </p:txBody>
      </p:sp>
      <p:sp>
        <p:nvSpPr>
          <p:cNvPr id="236" name="Text Placeholder 92"/>
          <p:cNvSpPr>
            <a:spLocks noGrp="1"/>
          </p:cNvSpPr>
          <p:nvPr>
            <p:ph type="body" sz="quarter" idx="46" hasCustomPrompt="1"/>
          </p:nvPr>
        </p:nvSpPr>
        <p:spPr>
          <a:xfrm>
            <a:off x="1222883" y="6915006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37" name="Text Placeholder 92"/>
          <p:cNvSpPr>
            <a:spLocks noGrp="1"/>
          </p:cNvSpPr>
          <p:nvPr>
            <p:ph type="body" sz="quarter" idx="47" hasCustomPrompt="1"/>
          </p:nvPr>
        </p:nvSpPr>
        <p:spPr>
          <a:xfrm>
            <a:off x="1345673" y="7222410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38" name="Text Placeholder 92"/>
          <p:cNvSpPr>
            <a:spLocks noGrp="1"/>
          </p:cNvSpPr>
          <p:nvPr>
            <p:ph type="body" sz="quarter" idx="48" hasCustomPrompt="1"/>
          </p:nvPr>
        </p:nvSpPr>
        <p:spPr>
          <a:xfrm>
            <a:off x="1467277" y="7551583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39" name="Text Placeholder 92"/>
          <p:cNvSpPr>
            <a:spLocks noGrp="1"/>
          </p:cNvSpPr>
          <p:nvPr>
            <p:ph type="body" sz="quarter" idx="49" hasCustomPrompt="1"/>
          </p:nvPr>
        </p:nvSpPr>
        <p:spPr>
          <a:xfrm>
            <a:off x="2577252" y="6912622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40" name="Text Placeholder 92"/>
          <p:cNvSpPr>
            <a:spLocks noGrp="1"/>
          </p:cNvSpPr>
          <p:nvPr>
            <p:ph type="body" sz="quarter" idx="50" hasCustomPrompt="1"/>
          </p:nvPr>
        </p:nvSpPr>
        <p:spPr>
          <a:xfrm>
            <a:off x="2700042" y="7220026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41" name="Text Placeholder 92"/>
          <p:cNvSpPr>
            <a:spLocks noGrp="1"/>
          </p:cNvSpPr>
          <p:nvPr>
            <p:ph type="body" sz="quarter" idx="51" hasCustomPrompt="1"/>
          </p:nvPr>
        </p:nvSpPr>
        <p:spPr>
          <a:xfrm>
            <a:off x="2821646" y="7549199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42" name="Text Placeholder 92"/>
          <p:cNvSpPr>
            <a:spLocks noGrp="1"/>
          </p:cNvSpPr>
          <p:nvPr>
            <p:ph type="body" sz="quarter" idx="52" hasCustomPrompt="1"/>
          </p:nvPr>
        </p:nvSpPr>
        <p:spPr>
          <a:xfrm>
            <a:off x="3873468" y="6911374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56" name="Text Placeholder 92"/>
          <p:cNvSpPr>
            <a:spLocks noGrp="1"/>
          </p:cNvSpPr>
          <p:nvPr>
            <p:ph type="body" sz="quarter" idx="53" hasCustomPrompt="1"/>
          </p:nvPr>
        </p:nvSpPr>
        <p:spPr>
          <a:xfrm>
            <a:off x="3996258" y="7218778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57" name="Text Placeholder 92"/>
          <p:cNvSpPr>
            <a:spLocks noGrp="1"/>
          </p:cNvSpPr>
          <p:nvPr>
            <p:ph type="body" sz="quarter" idx="54" hasCustomPrompt="1"/>
          </p:nvPr>
        </p:nvSpPr>
        <p:spPr>
          <a:xfrm>
            <a:off x="4117862" y="7547951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58" name="Text Placeholder 92"/>
          <p:cNvSpPr>
            <a:spLocks noGrp="1"/>
          </p:cNvSpPr>
          <p:nvPr>
            <p:ph type="body" sz="quarter" idx="55" hasCustomPrompt="1"/>
          </p:nvPr>
        </p:nvSpPr>
        <p:spPr>
          <a:xfrm>
            <a:off x="4077613" y="7934040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59" name="Text Placeholder 92"/>
          <p:cNvSpPr>
            <a:spLocks noGrp="1"/>
          </p:cNvSpPr>
          <p:nvPr>
            <p:ph type="body" sz="quarter" idx="56" hasCustomPrompt="1"/>
          </p:nvPr>
        </p:nvSpPr>
        <p:spPr>
          <a:xfrm>
            <a:off x="3971809" y="8263566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0" name="Text Placeholder 92"/>
          <p:cNvSpPr>
            <a:spLocks noGrp="1"/>
          </p:cNvSpPr>
          <p:nvPr>
            <p:ph type="body" sz="quarter" idx="57" hasCustomPrompt="1"/>
          </p:nvPr>
        </p:nvSpPr>
        <p:spPr>
          <a:xfrm>
            <a:off x="3850066" y="8585365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1" name="Text Placeholder 92"/>
          <p:cNvSpPr>
            <a:spLocks noGrp="1"/>
          </p:cNvSpPr>
          <p:nvPr>
            <p:ph type="body" sz="quarter" idx="58" hasCustomPrompt="1"/>
          </p:nvPr>
        </p:nvSpPr>
        <p:spPr>
          <a:xfrm>
            <a:off x="1405691" y="7931586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2" name="Text Placeholder 92"/>
          <p:cNvSpPr>
            <a:spLocks noGrp="1"/>
          </p:cNvSpPr>
          <p:nvPr>
            <p:ph type="body" sz="quarter" idx="59" hasCustomPrompt="1"/>
          </p:nvPr>
        </p:nvSpPr>
        <p:spPr>
          <a:xfrm>
            <a:off x="1299887" y="8261112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3" name="Text Placeholder 92"/>
          <p:cNvSpPr>
            <a:spLocks noGrp="1"/>
          </p:cNvSpPr>
          <p:nvPr>
            <p:ph type="body" sz="quarter" idx="60" hasCustomPrompt="1"/>
          </p:nvPr>
        </p:nvSpPr>
        <p:spPr>
          <a:xfrm>
            <a:off x="1178144" y="8582911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4" name="Text Placeholder 92"/>
          <p:cNvSpPr>
            <a:spLocks noGrp="1"/>
          </p:cNvSpPr>
          <p:nvPr>
            <p:ph type="body" sz="quarter" idx="61" hasCustomPrompt="1"/>
          </p:nvPr>
        </p:nvSpPr>
        <p:spPr>
          <a:xfrm>
            <a:off x="2737956" y="7936505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5" name="Text Placeholder 92"/>
          <p:cNvSpPr>
            <a:spLocks noGrp="1"/>
          </p:cNvSpPr>
          <p:nvPr>
            <p:ph type="body" sz="quarter" idx="62" hasCustomPrompt="1"/>
          </p:nvPr>
        </p:nvSpPr>
        <p:spPr>
          <a:xfrm>
            <a:off x="2632152" y="8266031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6" name="Text Placeholder 92"/>
          <p:cNvSpPr>
            <a:spLocks noGrp="1"/>
          </p:cNvSpPr>
          <p:nvPr>
            <p:ph type="body" sz="quarter" idx="63" hasCustomPrompt="1"/>
          </p:nvPr>
        </p:nvSpPr>
        <p:spPr>
          <a:xfrm>
            <a:off x="2510409" y="8587830"/>
            <a:ext cx="1068957" cy="252000"/>
          </a:xfrm>
        </p:spPr>
        <p:txBody>
          <a:bodyPr lIns="54000" tIns="18000" rIns="54000" bIns="18000" anchor="b">
            <a:normAutofit/>
          </a:bodyPr>
          <a:lstStyle>
            <a:lvl1pPr marL="0" indent="0" algn="r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Issue </a:t>
            </a:r>
            <a:endParaRPr lang="en-GB" dirty="0"/>
          </a:p>
        </p:txBody>
      </p:sp>
      <p:sp>
        <p:nvSpPr>
          <p:cNvPr id="267" name="Text Placeholder 92"/>
          <p:cNvSpPr>
            <a:spLocks noGrp="1"/>
          </p:cNvSpPr>
          <p:nvPr>
            <p:ph type="body" sz="quarter" idx="64" hasCustomPrompt="1"/>
          </p:nvPr>
        </p:nvSpPr>
        <p:spPr>
          <a:xfrm>
            <a:off x="1331639" y="9408779"/>
            <a:ext cx="5340561" cy="405150"/>
          </a:xfrm>
        </p:spPr>
        <p:txBody>
          <a:bodyPr lIns="18000" tIns="18000" rIns="18000" bIns="18000" anchor="t">
            <a:normAutofit/>
          </a:bodyPr>
          <a:lstStyle>
            <a:lvl1pPr marL="0" indent="0" algn="l">
              <a:buNone/>
              <a:defRPr sz="1000" baseline="0"/>
            </a:lvl1pPr>
            <a:lvl2pPr marL="342900" indent="0">
              <a:buNone/>
              <a:defRPr sz="1100"/>
            </a:lvl2pPr>
            <a:lvl3pPr marL="685800" indent="0">
              <a:buNone/>
              <a:defRPr sz="11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</a:lstStyle>
          <a:p>
            <a:pPr lvl="0"/>
            <a:r>
              <a:rPr lang="en-US" dirty="0"/>
              <a:t>Your agreed problem statement  </a:t>
            </a:r>
            <a:endParaRPr lang="en-GB" dirty="0"/>
          </a:p>
        </p:txBody>
      </p:sp>
      <p:pic>
        <p:nvPicPr>
          <p:cNvPr id="268" name="Picture 267">
            <a:extLst>
              <a:ext uri="{FF2B5EF4-FFF2-40B4-BE49-F238E27FC236}">
                <a16:creationId xmlns:a16="http://schemas.microsoft.com/office/drawing/2014/main" id="{4951FC31-8EB6-4B49-904D-1BDAF96088D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711122" y="5103"/>
            <a:ext cx="1152000" cy="539415"/>
          </a:xfrm>
          <a:prstGeom prst="rect">
            <a:avLst/>
          </a:prstGeom>
        </p:spPr>
      </p:pic>
      <p:sp>
        <p:nvSpPr>
          <p:cNvPr id="270" name="TextBox 269"/>
          <p:cNvSpPr txBox="1"/>
          <p:nvPr userDrawn="1"/>
        </p:nvSpPr>
        <p:spPr>
          <a:xfrm>
            <a:off x="1222883" y="422839"/>
            <a:ext cx="354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002060"/>
                </a:solidFill>
              </a:rPr>
              <a:t>Collaborative 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272161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D0D4C-DC39-4E4A-9F7C-06471BD1157E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DC31C-8529-46E0-809D-C3FB2D7AB731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181F8-1624-43DE-B355-1ECAF77969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0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11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43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A19E06EF56547A3208700E732F6B4" ma:contentTypeVersion="14" ma:contentTypeDescription="Create a new document." ma:contentTypeScope="" ma:versionID="3591e11e7ab1abd49cb71d7feb5f65b0">
  <xsd:schema xmlns:xsd="http://www.w3.org/2001/XMLSchema" xmlns:xs="http://www.w3.org/2001/XMLSchema" xmlns:p="http://schemas.microsoft.com/office/2006/metadata/properties" xmlns:ns2="a60e4d75-6f6c-448c-8ea3-5168ecf07dee" xmlns:ns3="35973e77-b52c-4087-af43-348e8239a15e" targetNamespace="http://schemas.microsoft.com/office/2006/metadata/properties" ma:root="true" ma:fieldsID="e05198b1f1ff59eaf21bc61b0ea45170" ns2:_="" ns3:_="">
    <xsd:import namespace="a60e4d75-6f6c-448c-8ea3-5168ecf07dee"/>
    <xsd:import namespace="35973e77-b52c-4087-af43-348e8239a15e"/>
    <xsd:element name="properties">
      <xsd:complexType>
        <xsd:sequence>
          <xsd:element name="documentManagement">
            <xsd:complexType>
              <xsd:all>
                <xsd:element ref="ns2:DraftApproved" minOccurs="0"/>
                <xsd:element ref="ns2:Chrisstartdevt" minOccurs="0"/>
                <xsd:element ref="ns2:Chrisfinishdevt" minOccurs="0"/>
                <xsd:element ref="ns2:Readytoreview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e4d75-6f6c-448c-8ea3-5168ecf07dee" elementFormDefault="qualified">
    <xsd:import namespace="http://schemas.microsoft.com/office/2006/documentManagement/types"/>
    <xsd:import namespace="http://schemas.microsoft.com/office/infopath/2007/PartnerControls"/>
    <xsd:element name="DraftApproved" ma:index="8" nillable="true" ma:displayName="Draft Approved" ma:format="DateOnly" ma:internalName="DraftApproved">
      <xsd:simpleType>
        <xsd:restriction base="dms:DateTime"/>
      </xsd:simpleType>
    </xsd:element>
    <xsd:element name="Chrisstartdevt" ma:index="9" nillable="true" ma:displayName="Chris start devt" ma:format="DateOnly" ma:internalName="Chrisstartdevt">
      <xsd:simpleType>
        <xsd:restriction base="dms:DateTime"/>
      </xsd:simpleType>
    </xsd:element>
    <xsd:element name="Chrisfinishdevt" ma:index="10" nillable="true" ma:displayName="Chris finish devt" ma:format="DateOnly" ma:internalName="Chrisfinishdevt">
      <xsd:simpleType>
        <xsd:restriction base="dms:DateTime"/>
      </xsd:simpleType>
    </xsd:element>
    <xsd:element name="Readytoreview" ma:index="11" nillable="true" ma:displayName="Ready to review" ma:format="DateOnly" ma:internalName="Readytoreview">
      <xsd:simpleType>
        <xsd:restriction base="dms:DateTim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973e77-b52c-4087-af43-348e8239a15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risstartdevt xmlns="a60e4d75-6f6c-448c-8ea3-5168ecf07dee" xsi:nil="true"/>
    <DraftApproved xmlns="a60e4d75-6f6c-448c-8ea3-5168ecf07dee" xsi:nil="true"/>
    <Chrisfinishdevt xmlns="a60e4d75-6f6c-448c-8ea3-5168ecf07dee" xsi:nil="true"/>
    <Readytoreview xmlns="a60e4d75-6f6c-448c-8ea3-5168ecf07dee" xsi:nil="true"/>
  </documentManagement>
</p:properties>
</file>

<file path=customXml/itemProps1.xml><?xml version="1.0" encoding="utf-8"?>
<ds:datastoreItem xmlns:ds="http://schemas.openxmlformats.org/officeDocument/2006/customXml" ds:itemID="{BB531621-DBA5-4FCF-8D17-D0C1AFDD5A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C2E205-E43C-4E01-8FF4-A62A37971899}">
  <ds:schemaRefs>
    <ds:schemaRef ds:uri="35973e77-b52c-4087-af43-348e8239a15e"/>
    <ds:schemaRef ds:uri="a60e4d75-6f6c-448c-8ea3-5168ecf07de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DAEF629-D680-4CAF-8BFC-CDF293508EC9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5973e77-b52c-4087-af43-348e8239a15e"/>
    <ds:schemaRef ds:uri="a60e4d75-6f6c-448c-8ea3-5168ecf07de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849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1_Custom Design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Flood</dc:creator>
  <cp:lastModifiedBy>Pamela Flood</cp:lastModifiedBy>
  <cp:revision>69</cp:revision>
  <cp:lastPrinted>2022-03-30T12:02:36Z</cp:lastPrinted>
  <dcterms:created xsi:type="dcterms:W3CDTF">2022-03-03T12:23:02Z</dcterms:created>
  <dcterms:modified xsi:type="dcterms:W3CDTF">2022-05-13T14:09:42Z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0x010100C6BA19E06EF56547A3208700E732F6B4</vt:lpwstr>
  </property>
</Properties>
</file>